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2" r:id="rId3"/>
    <p:sldId id="323" r:id="rId4"/>
    <p:sldId id="324" r:id="rId5"/>
    <p:sldId id="325" r:id="rId6"/>
    <p:sldId id="326" r:id="rId7"/>
    <p:sldId id="327" r:id="rId8"/>
    <p:sldId id="328" r:id="rId9"/>
    <p:sldId id="329" r:id="rId10"/>
    <p:sldId id="330" r:id="rId11"/>
    <p:sldId id="331" r:id="rId12"/>
    <p:sldId id="332" r:id="rId13"/>
    <p:sldId id="338" r:id="rId14"/>
    <p:sldId id="333" r:id="rId15"/>
    <p:sldId id="334" r:id="rId16"/>
    <p:sldId id="337" r:id="rId17"/>
    <p:sldId id="336" r:id="rId18"/>
    <p:sldId id="335" r:id="rId19"/>
    <p:sldId id="339" r:id="rId20"/>
    <p:sldId id="341" r:id="rId21"/>
    <p:sldId id="342" r:id="rId22"/>
    <p:sldId id="340"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3" r:id="rId52"/>
    <p:sldId id="371" r:id="rId53"/>
    <p:sldId id="374" r:id="rId54"/>
    <p:sldId id="375" r:id="rId55"/>
    <p:sldId id="376" r:id="rId56"/>
    <p:sldId id="377" r:id="rId57"/>
    <p:sldId id="372" r:id="rId58"/>
    <p:sldId id="378" r:id="rId59"/>
    <p:sldId id="379" r:id="rId60"/>
    <p:sldId id="380" r:id="rId61"/>
    <p:sldId id="381" r:id="rId62"/>
    <p:sldId id="38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48" d="100"/>
          <a:sy n="48" d="100"/>
        </p:scale>
        <p:origin x="67" y="8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893F5E-86A7-4013-A780-0EA0BCC2BE4D}"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IN"/>
        </a:p>
      </dgm:t>
    </dgm:pt>
    <dgm:pt modelId="{64C60EA2-13CB-4F73-8C54-CA8AAF10CE01}">
      <dgm:prSet/>
      <dgm:spPr/>
      <dgm:t>
        <a:bodyPr/>
        <a:lstStyle/>
        <a:p>
          <a:r>
            <a:rPr lang="en-GB"/>
            <a:t>Pyspark Approaches</a:t>
          </a:r>
          <a:endParaRPr lang="en-IN"/>
        </a:p>
      </dgm:t>
    </dgm:pt>
    <dgm:pt modelId="{6A24BB7D-04FF-45B5-BE4A-4A8505B57456}" type="parTrans" cxnId="{CD6853D9-ED5E-4B88-AB67-BF138D76B63F}">
      <dgm:prSet/>
      <dgm:spPr/>
      <dgm:t>
        <a:bodyPr/>
        <a:lstStyle/>
        <a:p>
          <a:endParaRPr lang="en-IN"/>
        </a:p>
      </dgm:t>
    </dgm:pt>
    <dgm:pt modelId="{68EE6460-9DF2-4553-8716-A5AD5E730420}" type="sibTrans" cxnId="{CD6853D9-ED5E-4B88-AB67-BF138D76B63F}">
      <dgm:prSet/>
      <dgm:spPr/>
      <dgm:t>
        <a:bodyPr/>
        <a:lstStyle/>
        <a:p>
          <a:endParaRPr lang="en-IN"/>
        </a:p>
      </dgm:t>
    </dgm:pt>
    <dgm:pt modelId="{93829B61-5F8A-4DEB-8F5A-084E0FB3190E}">
      <dgm:prSet/>
      <dgm:spPr/>
      <dgm:t>
        <a:bodyPr/>
        <a:lstStyle/>
        <a:p>
          <a:r>
            <a:rPr lang="en-GB" dirty="0"/>
            <a:t>Method 1: Pyspark -Timestamp + Table</a:t>
          </a:r>
          <a:endParaRPr lang="en-IN" dirty="0"/>
        </a:p>
      </dgm:t>
    </dgm:pt>
    <dgm:pt modelId="{5CBDD14E-C2A3-45D3-BF88-9DB5E2F5C789}" type="parTrans" cxnId="{C13E215A-25EA-4BED-A2B8-3F3A8E29C178}">
      <dgm:prSet/>
      <dgm:spPr/>
      <dgm:t>
        <a:bodyPr/>
        <a:lstStyle/>
        <a:p>
          <a:endParaRPr lang="en-IN"/>
        </a:p>
      </dgm:t>
    </dgm:pt>
    <dgm:pt modelId="{6AA3336A-0C52-47DB-9651-6183EC785762}" type="sibTrans" cxnId="{C13E215A-25EA-4BED-A2B8-3F3A8E29C178}">
      <dgm:prSet/>
      <dgm:spPr/>
      <dgm:t>
        <a:bodyPr/>
        <a:lstStyle/>
        <a:p>
          <a:endParaRPr lang="en-IN"/>
        </a:p>
      </dgm:t>
    </dgm:pt>
    <dgm:pt modelId="{3087CA7F-0BB0-499E-945E-A1A11360E9E1}">
      <dgm:prSet/>
      <dgm:spPr/>
      <dgm:t>
        <a:bodyPr/>
        <a:lstStyle/>
        <a:p>
          <a:r>
            <a:rPr lang="en-GB" dirty="0"/>
            <a:t>Method 2: Pyspark - Timestamp + Path</a:t>
          </a:r>
          <a:endParaRPr lang="en-IN" dirty="0"/>
        </a:p>
      </dgm:t>
    </dgm:pt>
    <dgm:pt modelId="{917BDD4C-57E8-4865-876E-6480A375C6F0}" type="parTrans" cxnId="{C94656E4-FB7A-4EFB-B520-0E634E806243}">
      <dgm:prSet/>
      <dgm:spPr/>
      <dgm:t>
        <a:bodyPr/>
        <a:lstStyle/>
        <a:p>
          <a:endParaRPr lang="en-IN"/>
        </a:p>
      </dgm:t>
    </dgm:pt>
    <dgm:pt modelId="{3213565B-58FE-4127-BD8C-A1E6CBE948A3}" type="sibTrans" cxnId="{C94656E4-FB7A-4EFB-B520-0E634E806243}">
      <dgm:prSet/>
      <dgm:spPr/>
      <dgm:t>
        <a:bodyPr/>
        <a:lstStyle/>
        <a:p>
          <a:endParaRPr lang="en-IN"/>
        </a:p>
      </dgm:t>
    </dgm:pt>
    <dgm:pt modelId="{AE4F8A53-10EA-48D0-8E5B-2865ECFEFEEB}">
      <dgm:prSet/>
      <dgm:spPr/>
      <dgm:t>
        <a:bodyPr/>
        <a:lstStyle/>
        <a:p>
          <a:r>
            <a:rPr lang="en-GB" dirty="0"/>
            <a:t>Method 3: Pyspark - version + Table</a:t>
          </a:r>
          <a:endParaRPr lang="en-IN" dirty="0"/>
        </a:p>
      </dgm:t>
    </dgm:pt>
    <dgm:pt modelId="{B97E0768-FB0E-4D2F-ACC2-235E9D5CABB7}" type="parTrans" cxnId="{A302126D-B37B-4954-B1D0-9FB68B24C7CF}">
      <dgm:prSet/>
      <dgm:spPr/>
      <dgm:t>
        <a:bodyPr/>
        <a:lstStyle/>
        <a:p>
          <a:endParaRPr lang="en-IN"/>
        </a:p>
      </dgm:t>
    </dgm:pt>
    <dgm:pt modelId="{0CCA2F7A-6032-4C03-B407-662584C43941}" type="sibTrans" cxnId="{A302126D-B37B-4954-B1D0-9FB68B24C7CF}">
      <dgm:prSet/>
      <dgm:spPr/>
      <dgm:t>
        <a:bodyPr/>
        <a:lstStyle/>
        <a:p>
          <a:endParaRPr lang="en-IN"/>
        </a:p>
      </dgm:t>
    </dgm:pt>
    <dgm:pt modelId="{D786A952-BAC4-48A3-9484-479FBC77F19D}">
      <dgm:prSet/>
      <dgm:spPr/>
      <dgm:t>
        <a:bodyPr/>
        <a:lstStyle/>
        <a:p>
          <a:r>
            <a:rPr lang="en-GB" dirty="0"/>
            <a:t>Method 4: Pyspark - version + Path</a:t>
          </a:r>
          <a:endParaRPr lang="en-IN" dirty="0"/>
        </a:p>
      </dgm:t>
    </dgm:pt>
    <dgm:pt modelId="{A1E0A6D4-1947-448B-BC46-6DBBDFDC6CC4}" type="parTrans" cxnId="{48D31264-F476-496B-9386-8271F242125F}">
      <dgm:prSet/>
      <dgm:spPr/>
      <dgm:t>
        <a:bodyPr/>
        <a:lstStyle/>
        <a:p>
          <a:endParaRPr lang="en-IN"/>
        </a:p>
      </dgm:t>
    </dgm:pt>
    <dgm:pt modelId="{FF677934-48BC-41EE-A00F-02671E120E03}" type="sibTrans" cxnId="{48D31264-F476-496B-9386-8271F242125F}">
      <dgm:prSet/>
      <dgm:spPr/>
      <dgm:t>
        <a:bodyPr/>
        <a:lstStyle/>
        <a:p>
          <a:endParaRPr lang="en-IN"/>
        </a:p>
      </dgm:t>
    </dgm:pt>
    <dgm:pt modelId="{9BC6770B-CE2E-4C22-83C4-7AE0914F41E7}">
      <dgm:prSet/>
      <dgm:spPr/>
      <dgm:t>
        <a:bodyPr/>
        <a:lstStyle/>
        <a:p>
          <a:r>
            <a:rPr lang="en-GB" dirty="0"/>
            <a:t>SQL Approaches</a:t>
          </a:r>
          <a:endParaRPr lang="en-IN" dirty="0"/>
        </a:p>
      </dgm:t>
    </dgm:pt>
    <dgm:pt modelId="{77A27758-BD1F-4387-9DF1-12C37D99C17A}" type="parTrans" cxnId="{F80AB31F-12C8-4A17-81D6-9479C4C72A19}">
      <dgm:prSet/>
      <dgm:spPr/>
      <dgm:t>
        <a:bodyPr/>
        <a:lstStyle/>
        <a:p>
          <a:endParaRPr lang="en-IN"/>
        </a:p>
      </dgm:t>
    </dgm:pt>
    <dgm:pt modelId="{17D362A1-E8B1-4606-AE3D-119D1988CC7A}" type="sibTrans" cxnId="{F80AB31F-12C8-4A17-81D6-9479C4C72A19}">
      <dgm:prSet/>
      <dgm:spPr/>
      <dgm:t>
        <a:bodyPr/>
        <a:lstStyle/>
        <a:p>
          <a:endParaRPr lang="en-IN"/>
        </a:p>
      </dgm:t>
    </dgm:pt>
    <dgm:pt modelId="{CFBC55F7-15D5-4C63-97CB-F6461B5DB1AD}">
      <dgm:prSet/>
      <dgm:spPr/>
      <dgm:t>
        <a:bodyPr/>
        <a:lstStyle/>
        <a:p>
          <a:r>
            <a:rPr lang="en-GB" dirty="0"/>
            <a:t>Method 1: SQL -Timestamp + Table</a:t>
          </a:r>
          <a:endParaRPr lang="en-IN" dirty="0"/>
        </a:p>
      </dgm:t>
    </dgm:pt>
    <dgm:pt modelId="{F3B7E75B-8DB7-4557-8462-63FC82A4D2AC}" type="parTrans" cxnId="{4393C68F-B2C5-41B5-BAA6-85A4B9BEDD63}">
      <dgm:prSet/>
      <dgm:spPr/>
      <dgm:t>
        <a:bodyPr/>
        <a:lstStyle/>
        <a:p>
          <a:endParaRPr lang="en-IN"/>
        </a:p>
      </dgm:t>
    </dgm:pt>
    <dgm:pt modelId="{AC6D50D9-FB48-4B19-93D4-7890835982F6}" type="sibTrans" cxnId="{4393C68F-B2C5-41B5-BAA6-85A4B9BEDD63}">
      <dgm:prSet/>
      <dgm:spPr/>
      <dgm:t>
        <a:bodyPr/>
        <a:lstStyle/>
        <a:p>
          <a:endParaRPr lang="en-IN"/>
        </a:p>
      </dgm:t>
    </dgm:pt>
    <dgm:pt modelId="{AC9EF691-03E0-4567-BF31-B484B728F012}">
      <dgm:prSet/>
      <dgm:spPr/>
      <dgm:t>
        <a:bodyPr/>
        <a:lstStyle/>
        <a:p>
          <a:r>
            <a:rPr lang="en-GB" dirty="0"/>
            <a:t>Method 2: SQL - Timestamp + Path</a:t>
          </a:r>
          <a:endParaRPr lang="en-IN" dirty="0"/>
        </a:p>
      </dgm:t>
    </dgm:pt>
    <dgm:pt modelId="{5ABD3A0C-551B-4A30-8EE2-2B3C1DE99A42}" type="parTrans" cxnId="{71B4DC14-C684-4A79-9D8C-70854E0F2E5A}">
      <dgm:prSet/>
      <dgm:spPr/>
      <dgm:t>
        <a:bodyPr/>
        <a:lstStyle/>
        <a:p>
          <a:endParaRPr lang="en-IN"/>
        </a:p>
      </dgm:t>
    </dgm:pt>
    <dgm:pt modelId="{24AA74FD-A4C9-4672-ADDC-5D5826FE4377}" type="sibTrans" cxnId="{71B4DC14-C684-4A79-9D8C-70854E0F2E5A}">
      <dgm:prSet/>
      <dgm:spPr/>
      <dgm:t>
        <a:bodyPr/>
        <a:lstStyle/>
        <a:p>
          <a:endParaRPr lang="en-IN"/>
        </a:p>
      </dgm:t>
    </dgm:pt>
    <dgm:pt modelId="{D53BC758-ECF7-45EB-8BBF-A8345A0E7F0E}">
      <dgm:prSet/>
      <dgm:spPr/>
      <dgm:t>
        <a:bodyPr/>
        <a:lstStyle/>
        <a:p>
          <a:r>
            <a:rPr lang="en-GB" dirty="0"/>
            <a:t>Method 3: SQL - version + Table</a:t>
          </a:r>
          <a:endParaRPr lang="en-IN" dirty="0"/>
        </a:p>
      </dgm:t>
    </dgm:pt>
    <dgm:pt modelId="{F5CA83B3-54CE-4180-9113-182AA900E5FF}" type="parTrans" cxnId="{5DBCC6F2-2270-4D5E-A900-6A9B9C34A50A}">
      <dgm:prSet/>
      <dgm:spPr/>
      <dgm:t>
        <a:bodyPr/>
        <a:lstStyle/>
        <a:p>
          <a:endParaRPr lang="en-IN"/>
        </a:p>
      </dgm:t>
    </dgm:pt>
    <dgm:pt modelId="{934AD3D7-8FE3-461A-9C09-8D9F8E070CD7}" type="sibTrans" cxnId="{5DBCC6F2-2270-4D5E-A900-6A9B9C34A50A}">
      <dgm:prSet/>
      <dgm:spPr/>
      <dgm:t>
        <a:bodyPr/>
        <a:lstStyle/>
        <a:p>
          <a:endParaRPr lang="en-IN"/>
        </a:p>
      </dgm:t>
    </dgm:pt>
    <dgm:pt modelId="{E98742F8-C27C-4C0E-A3CC-E3457722C1BF}">
      <dgm:prSet/>
      <dgm:spPr/>
      <dgm:t>
        <a:bodyPr/>
        <a:lstStyle/>
        <a:p>
          <a:r>
            <a:rPr lang="en-GB" dirty="0"/>
            <a:t>Method 4: SQL - version + Path</a:t>
          </a:r>
          <a:endParaRPr lang="en-IN" dirty="0"/>
        </a:p>
      </dgm:t>
    </dgm:pt>
    <dgm:pt modelId="{63CD8F33-4572-4463-A4F2-625EA46462B5}" type="parTrans" cxnId="{6866A28F-FB71-4DA9-99FD-7D36166745B9}">
      <dgm:prSet/>
      <dgm:spPr/>
      <dgm:t>
        <a:bodyPr/>
        <a:lstStyle/>
        <a:p>
          <a:endParaRPr lang="en-IN"/>
        </a:p>
      </dgm:t>
    </dgm:pt>
    <dgm:pt modelId="{F4062027-5039-4EFE-9C49-7D24F1A333BF}" type="sibTrans" cxnId="{6866A28F-FB71-4DA9-99FD-7D36166745B9}">
      <dgm:prSet/>
      <dgm:spPr/>
      <dgm:t>
        <a:bodyPr/>
        <a:lstStyle/>
        <a:p>
          <a:endParaRPr lang="en-IN"/>
        </a:p>
      </dgm:t>
    </dgm:pt>
    <dgm:pt modelId="{DA01EBCC-D689-4DD6-8733-B2EA0BD93AF0}" type="pres">
      <dgm:prSet presAssocID="{0A893F5E-86A7-4013-A780-0EA0BCC2BE4D}" presName="diagram" presStyleCnt="0">
        <dgm:presLayoutVars>
          <dgm:chPref val="1"/>
          <dgm:dir/>
          <dgm:animOne val="branch"/>
          <dgm:animLvl val="lvl"/>
          <dgm:resizeHandles/>
        </dgm:presLayoutVars>
      </dgm:prSet>
      <dgm:spPr/>
    </dgm:pt>
    <dgm:pt modelId="{FE106AE2-B3C1-4C22-8AB9-2CDB470DF109}" type="pres">
      <dgm:prSet presAssocID="{64C60EA2-13CB-4F73-8C54-CA8AAF10CE01}" presName="root" presStyleCnt="0"/>
      <dgm:spPr/>
    </dgm:pt>
    <dgm:pt modelId="{6E7F9768-2CC1-40CC-9A75-2AED2F9902A3}" type="pres">
      <dgm:prSet presAssocID="{64C60EA2-13CB-4F73-8C54-CA8AAF10CE01}" presName="rootComposite" presStyleCnt="0"/>
      <dgm:spPr/>
    </dgm:pt>
    <dgm:pt modelId="{F836F66B-C2F0-4499-B9C1-48E433B67781}" type="pres">
      <dgm:prSet presAssocID="{64C60EA2-13CB-4F73-8C54-CA8AAF10CE01}" presName="rootText" presStyleLbl="node1" presStyleIdx="0" presStyleCnt="2"/>
      <dgm:spPr/>
    </dgm:pt>
    <dgm:pt modelId="{37000AEC-CB64-4067-907F-A794A7A1DE30}" type="pres">
      <dgm:prSet presAssocID="{64C60EA2-13CB-4F73-8C54-CA8AAF10CE01}" presName="rootConnector" presStyleLbl="node1" presStyleIdx="0" presStyleCnt="2"/>
      <dgm:spPr/>
    </dgm:pt>
    <dgm:pt modelId="{98EF4D48-94AC-426F-88FC-F35D6E4B0CD6}" type="pres">
      <dgm:prSet presAssocID="{64C60EA2-13CB-4F73-8C54-CA8AAF10CE01}" presName="childShape" presStyleCnt="0"/>
      <dgm:spPr/>
    </dgm:pt>
    <dgm:pt modelId="{179B975E-73AF-43A1-85D7-CF0E21FDFFE8}" type="pres">
      <dgm:prSet presAssocID="{5CBDD14E-C2A3-45D3-BF88-9DB5E2F5C789}" presName="Name13" presStyleLbl="parChTrans1D2" presStyleIdx="0" presStyleCnt="8"/>
      <dgm:spPr/>
    </dgm:pt>
    <dgm:pt modelId="{F2083AED-F928-41DF-A577-5BBF9FC0423C}" type="pres">
      <dgm:prSet presAssocID="{93829B61-5F8A-4DEB-8F5A-084E0FB3190E}" presName="childText" presStyleLbl="bgAcc1" presStyleIdx="0" presStyleCnt="8">
        <dgm:presLayoutVars>
          <dgm:bulletEnabled val="1"/>
        </dgm:presLayoutVars>
      </dgm:prSet>
      <dgm:spPr/>
    </dgm:pt>
    <dgm:pt modelId="{4110AFBC-7816-487C-99B5-F979A5903F9D}" type="pres">
      <dgm:prSet presAssocID="{917BDD4C-57E8-4865-876E-6480A375C6F0}" presName="Name13" presStyleLbl="parChTrans1D2" presStyleIdx="1" presStyleCnt="8"/>
      <dgm:spPr/>
    </dgm:pt>
    <dgm:pt modelId="{6A507F2D-6968-4BF6-960F-92E53C8CC928}" type="pres">
      <dgm:prSet presAssocID="{3087CA7F-0BB0-499E-945E-A1A11360E9E1}" presName="childText" presStyleLbl="bgAcc1" presStyleIdx="1" presStyleCnt="8">
        <dgm:presLayoutVars>
          <dgm:bulletEnabled val="1"/>
        </dgm:presLayoutVars>
      </dgm:prSet>
      <dgm:spPr/>
    </dgm:pt>
    <dgm:pt modelId="{DFB859BE-8659-4828-A317-8F0C52087965}" type="pres">
      <dgm:prSet presAssocID="{B97E0768-FB0E-4D2F-ACC2-235E9D5CABB7}" presName="Name13" presStyleLbl="parChTrans1D2" presStyleIdx="2" presStyleCnt="8"/>
      <dgm:spPr/>
    </dgm:pt>
    <dgm:pt modelId="{410FD305-98C5-44A9-A258-E6FE0A0345B8}" type="pres">
      <dgm:prSet presAssocID="{AE4F8A53-10EA-48D0-8E5B-2865ECFEFEEB}" presName="childText" presStyleLbl="bgAcc1" presStyleIdx="2" presStyleCnt="8">
        <dgm:presLayoutVars>
          <dgm:bulletEnabled val="1"/>
        </dgm:presLayoutVars>
      </dgm:prSet>
      <dgm:spPr/>
    </dgm:pt>
    <dgm:pt modelId="{D47C0937-AF13-4F40-9854-115058362DD8}" type="pres">
      <dgm:prSet presAssocID="{A1E0A6D4-1947-448B-BC46-6DBBDFDC6CC4}" presName="Name13" presStyleLbl="parChTrans1D2" presStyleIdx="3" presStyleCnt="8"/>
      <dgm:spPr/>
    </dgm:pt>
    <dgm:pt modelId="{E1118A0C-AE47-4701-96CB-28AABF1E3830}" type="pres">
      <dgm:prSet presAssocID="{D786A952-BAC4-48A3-9484-479FBC77F19D}" presName="childText" presStyleLbl="bgAcc1" presStyleIdx="3" presStyleCnt="8">
        <dgm:presLayoutVars>
          <dgm:bulletEnabled val="1"/>
        </dgm:presLayoutVars>
      </dgm:prSet>
      <dgm:spPr/>
    </dgm:pt>
    <dgm:pt modelId="{1414D91F-F761-4480-81A7-3F8D233A98E4}" type="pres">
      <dgm:prSet presAssocID="{9BC6770B-CE2E-4C22-83C4-7AE0914F41E7}" presName="root" presStyleCnt="0"/>
      <dgm:spPr/>
    </dgm:pt>
    <dgm:pt modelId="{B6313577-1827-41F8-B556-28AC5DADDB0A}" type="pres">
      <dgm:prSet presAssocID="{9BC6770B-CE2E-4C22-83C4-7AE0914F41E7}" presName="rootComposite" presStyleCnt="0"/>
      <dgm:spPr/>
    </dgm:pt>
    <dgm:pt modelId="{FC3028F2-16C6-483D-B9B8-D27F3BC15EE0}" type="pres">
      <dgm:prSet presAssocID="{9BC6770B-CE2E-4C22-83C4-7AE0914F41E7}" presName="rootText" presStyleLbl="node1" presStyleIdx="1" presStyleCnt="2"/>
      <dgm:spPr/>
    </dgm:pt>
    <dgm:pt modelId="{8F3CF2FF-2162-467A-8DB3-148940308E51}" type="pres">
      <dgm:prSet presAssocID="{9BC6770B-CE2E-4C22-83C4-7AE0914F41E7}" presName="rootConnector" presStyleLbl="node1" presStyleIdx="1" presStyleCnt="2"/>
      <dgm:spPr/>
    </dgm:pt>
    <dgm:pt modelId="{18D2C51D-1DBE-482A-9BAC-D3F1ACEC5DA2}" type="pres">
      <dgm:prSet presAssocID="{9BC6770B-CE2E-4C22-83C4-7AE0914F41E7}" presName="childShape" presStyleCnt="0"/>
      <dgm:spPr/>
    </dgm:pt>
    <dgm:pt modelId="{752D7E92-4F81-429C-A977-B65C3967A768}" type="pres">
      <dgm:prSet presAssocID="{F3B7E75B-8DB7-4557-8462-63FC82A4D2AC}" presName="Name13" presStyleLbl="parChTrans1D2" presStyleIdx="4" presStyleCnt="8"/>
      <dgm:spPr/>
    </dgm:pt>
    <dgm:pt modelId="{B15466D4-E336-436B-B646-5581996565BD}" type="pres">
      <dgm:prSet presAssocID="{CFBC55F7-15D5-4C63-97CB-F6461B5DB1AD}" presName="childText" presStyleLbl="bgAcc1" presStyleIdx="4" presStyleCnt="8">
        <dgm:presLayoutVars>
          <dgm:bulletEnabled val="1"/>
        </dgm:presLayoutVars>
      </dgm:prSet>
      <dgm:spPr/>
    </dgm:pt>
    <dgm:pt modelId="{E16BB63F-CD70-40F7-9D7C-DC0CC7F02668}" type="pres">
      <dgm:prSet presAssocID="{5ABD3A0C-551B-4A30-8EE2-2B3C1DE99A42}" presName="Name13" presStyleLbl="parChTrans1D2" presStyleIdx="5" presStyleCnt="8"/>
      <dgm:spPr/>
    </dgm:pt>
    <dgm:pt modelId="{B7EDC9B2-1F48-4656-966C-09FC13ADEBC8}" type="pres">
      <dgm:prSet presAssocID="{AC9EF691-03E0-4567-BF31-B484B728F012}" presName="childText" presStyleLbl="bgAcc1" presStyleIdx="5" presStyleCnt="8">
        <dgm:presLayoutVars>
          <dgm:bulletEnabled val="1"/>
        </dgm:presLayoutVars>
      </dgm:prSet>
      <dgm:spPr/>
    </dgm:pt>
    <dgm:pt modelId="{065F56F5-B1C8-43B1-969D-DF5EB1302309}" type="pres">
      <dgm:prSet presAssocID="{F5CA83B3-54CE-4180-9113-182AA900E5FF}" presName="Name13" presStyleLbl="parChTrans1D2" presStyleIdx="6" presStyleCnt="8"/>
      <dgm:spPr/>
    </dgm:pt>
    <dgm:pt modelId="{F8C77994-E96F-4A8E-892F-411D8230CF59}" type="pres">
      <dgm:prSet presAssocID="{D53BC758-ECF7-45EB-8BBF-A8345A0E7F0E}" presName="childText" presStyleLbl="bgAcc1" presStyleIdx="6" presStyleCnt="8">
        <dgm:presLayoutVars>
          <dgm:bulletEnabled val="1"/>
        </dgm:presLayoutVars>
      </dgm:prSet>
      <dgm:spPr/>
    </dgm:pt>
    <dgm:pt modelId="{4CEC6859-068C-4F54-B434-EE022C4E3FBB}" type="pres">
      <dgm:prSet presAssocID="{63CD8F33-4572-4463-A4F2-625EA46462B5}" presName="Name13" presStyleLbl="parChTrans1D2" presStyleIdx="7" presStyleCnt="8"/>
      <dgm:spPr/>
    </dgm:pt>
    <dgm:pt modelId="{CA5C22AE-B5B7-4337-B2C7-E936D3B093AC}" type="pres">
      <dgm:prSet presAssocID="{E98742F8-C27C-4C0E-A3CC-E3457722C1BF}" presName="childText" presStyleLbl="bgAcc1" presStyleIdx="7" presStyleCnt="8">
        <dgm:presLayoutVars>
          <dgm:bulletEnabled val="1"/>
        </dgm:presLayoutVars>
      </dgm:prSet>
      <dgm:spPr/>
    </dgm:pt>
  </dgm:ptLst>
  <dgm:cxnLst>
    <dgm:cxn modelId="{FD2D0900-9816-4AB3-A1FD-F91AAA6ADDD7}" type="presOf" srcId="{AE4F8A53-10EA-48D0-8E5B-2865ECFEFEEB}" destId="{410FD305-98C5-44A9-A258-E6FE0A0345B8}" srcOrd="0" destOrd="0" presId="urn:microsoft.com/office/officeart/2005/8/layout/hierarchy3"/>
    <dgm:cxn modelId="{BD1B7300-D7AE-4820-B14C-1B2C46F08FCD}" type="presOf" srcId="{5CBDD14E-C2A3-45D3-BF88-9DB5E2F5C789}" destId="{179B975E-73AF-43A1-85D7-CF0E21FDFFE8}" srcOrd="0" destOrd="0" presId="urn:microsoft.com/office/officeart/2005/8/layout/hierarchy3"/>
    <dgm:cxn modelId="{263FDD07-C56D-463A-9579-706E33138A4B}" type="presOf" srcId="{D786A952-BAC4-48A3-9484-479FBC77F19D}" destId="{E1118A0C-AE47-4701-96CB-28AABF1E3830}" srcOrd="0" destOrd="0" presId="urn:microsoft.com/office/officeart/2005/8/layout/hierarchy3"/>
    <dgm:cxn modelId="{3DB0E30D-CC4E-470A-9FF9-D16D3E13226B}" type="presOf" srcId="{A1E0A6D4-1947-448B-BC46-6DBBDFDC6CC4}" destId="{D47C0937-AF13-4F40-9854-115058362DD8}" srcOrd="0" destOrd="0" presId="urn:microsoft.com/office/officeart/2005/8/layout/hierarchy3"/>
    <dgm:cxn modelId="{71B4DC14-C684-4A79-9D8C-70854E0F2E5A}" srcId="{9BC6770B-CE2E-4C22-83C4-7AE0914F41E7}" destId="{AC9EF691-03E0-4567-BF31-B484B728F012}" srcOrd="1" destOrd="0" parTransId="{5ABD3A0C-551B-4A30-8EE2-2B3C1DE99A42}" sibTransId="{24AA74FD-A4C9-4672-ADDC-5D5826FE4377}"/>
    <dgm:cxn modelId="{F80AB31F-12C8-4A17-81D6-9479C4C72A19}" srcId="{0A893F5E-86A7-4013-A780-0EA0BCC2BE4D}" destId="{9BC6770B-CE2E-4C22-83C4-7AE0914F41E7}" srcOrd="1" destOrd="0" parTransId="{77A27758-BD1F-4387-9DF1-12C37D99C17A}" sibTransId="{17D362A1-E8B1-4606-AE3D-119D1988CC7A}"/>
    <dgm:cxn modelId="{5079A323-B07B-4DED-81AF-EFCFAA17E3D3}" type="presOf" srcId="{63CD8F33-4572-4463-A4F2-625EA46462B5}" destId="{4CEC6859-068C-4F54-B434-EE022C4E3FBB}" srcOrd="0" destOrd="0" presId="urn:microsoft.com/office/officeart/2005/8/layout/hierarchy3"/>
    <dgm:cxn modelId="{F2C0872E-B5E2-4256-B88C-67818716FDA5}" type="presOf" srcId="{F3B7E75B-8DB7-4557-8462-63FC82A4D2AC}" destId="{752D7E92-4F81-429C-A977-B65C3967A768}" srcOrd="0" destOrd="0" presId="urn:microsoft.com/office/officeart/2005/8/layout/hierarchy3"/>
    <dgm:cxn modelId="{110AFA33-E099-47D8-9CBB-357AD64C91A0}" type="presOf" srcId="{917BDD4C-57E8-4865-876E-6480A375C6F0}" destId="{4110AFBC-7816-487C-99B5-F979A5903F9D}" srcOrd="0" destOrd="0" presId="urn:microsoft.com/office/officeart/2005/8/layout/hierarchy3"/>
    <dgm:cxn modelId="{CDBBEC37-EF2A-488D-8FB6-444067E1DD99}" type="presOf" srcId="{93829B61-5F8A-4DEB-8F5A-084E0FB3190E}" destId="{F2083AED-F928-41DF-A577-5BBF9FC0423C}" srcOrd="0" destOrd="0" presId="urn:microsoft.com/office/officeart/2005/8/layout/hierarchy3"/>
    <dgm:cxn modelId="{48D31264-F476-496B-9386-8271F242125F}" srcId="{64C60EA2-13CB-4F73-8C54-CA8AAF10CE01}" destId="{D786A952-BAC4-48A3-9484-479FBC77F19D}" srcOrd="3" destOrd="0" parTransId="{A1E0A6D4-1947-448B-BC46-6DBBDFDC6CC4}" sibTransId="{FF677934-48BC-41EE-A00F-02671E120E03}"/>
    <dgm:cxn modelId="{95D36247-7735-49C8-AABE-B25DCF33FF12}" type="presOf" srcId="{F5CA83B3-54CE-4180-9113-182AA900E5FF}" destId="{065F56F5-B1C8-43B1-969D-DF5EB1302309}" srcOrd="0" destOrd="0" presId="urn:microsoft.com/office/officeart/2005/8/layout/hierarchy3"/>
    <dgm:cxn modelId="{A813CF67-9611-47BD-A914-30E487C1A438}" type="presOf" srcId="{9BC6770B-CE2E-4C22-83C4-7AE0914F41E7}" destId="{8F3CF2FF-2162-467A-8DB3-148940308E51}" srcOrd="1" destOrd="0" presId="urn:microsoft.com/office/officeart/2005/8/layout/hierarchy3"/>
    <dgm:cxn modelId="{4F108848-FDC2-4CBC-966F-F38A37229B17}" type="presOf" srcId="{3087CA7F-0BB0-499E-945E-A1A11360E9E1}" destId="{6A507F2D-6968-4BF6-960F-92E53C8CC928}" srcOrd="0" destOrd="0" presId="urn:microsoft.com/office/officeart/2005/8/layout/hierarchy3"/>
    <dgm:cxn modelId="{326B536C-12F9-488E-806A-A7FDAC6B4C7B}" type="presOf" srcId="{AC9EF691-03E0-4567-BF31-B484B728F012}" destId="{B7EDC9B2-1F48-4656-966C-09FC13ADEBC8}" srcOrd="0" destOrd="0" presId="urn:microsoft.com/office/officeart/2005/8/layout/hierarchy3"/>
    <dgm:cxn modelId="{A302126D-B37B-4954-B1D0-9FB68B24C7CF}" srcId="{64C60EA2-13CB-4F73-8C54-CA8AAF10CE01}" destId="{AE4F8A53-10EA-48D0-8E5B-2865ECFEFEEB}" srcOrd="2" destOrd="0" parTransId="{B97E0768-FB0E-4D2F-ACC2-235E9D5CABB7}" sibTransId="{0CCA2F7A-6032-4C03-B407-662584C43941}"/>
    <dgm:cxn modelId="{0DA40B71-6C1A-47BD-9320-71A7FA71767A}" type="presOf" srcId="{5ABD3A0C-551B-4A30-8EE2-2B3C1DE99A42}" destId="{E16BB63F-CD70-40F7-9D7C-DC0CC7F02668}" srcOrd="0" destOrd="0" presId="urn:microsoft.com/office/officeart/2005/8/layout/hierarchy3"/>
    <dgm:cxn modelId="{C13E215A-25EA-4BED-A2B8-3F3A8E29C178}" srcId="{64C60EA2-13CB-4F73-8C54-CA8AAF10CE01}" destId="{93829B61-5F8A-4DEB-8F5A-084E0FB3190E}" srcOrd="0" destOrd="0" parTransId="{5CBDD14E-C2A3-45D3-BF88-9DB5E2F5C789}" sibTransId="{6AA3336A-0C52-47DB-9651-6183EC785762}"/>
    <dgm:cxn modelId="{ED1AAE7C-2294-4EC5-A8EB-FB8A714B15E0}" type="presOf" srcId="{B97E0768-FB0E-4D2F-ACC2-235E9D5CABB7}" destId="{DFB859BE-8659-4828-A317-8F0C52087965}" srcOrd="0" destOrd="0" presId="urn:microsoft.com/office/officeart/2005/8/layout/hierarchy3"/>
    <dgm:cxn modelId="{958FF28B-5CD6-4D40-B591-781ED02834F6}" type="presOf" srcId="{0A893F5E-86A7-4013-A780-0EA0BCC2BE4D}" destId="{DA01EBCC-D689-4DD6-8733-B2EA0BD93AF0}" srcOrd="0" destOrd="0" presId="urn:microsoft.com/office/officeart/2005/8/layout/hierarchy3"/>
    <dgm:cxn modelId="{6866A28F-FB71-4DA9-99FD-7D36166745B9}" srcId="{9BC6770B-CE2E-4C22-83C4-7AE0914F41E7}" destId="{E98742F8-C27C-4C0E-A3CC-E3457722C1BF}" srcOrd="3" destOrd="0" parTransId="{63CD8F33-4572-4463-A4F2-625EA46462B5}" sibTransId="{F4062027-5039-4EFE-9C49-7D24F1A333BF}"/>
    <dgm:cxn modelId="{4393C68F-B2C5-41B5-BAA6-85A4B9BEDD63}" srcId="{9BC6770B-CE2E-4C22-83C4-7AE0914F41E7}" destId="{CFBC55F7-15D5-4C63-97CB-F6461B5DB1AD}" srcOrd="0" destOrd="0" parTransId="{F3B7E75B-8DB7-4557-8462-63FC82A4D2AC}" sibTransId="{AC6D50D9-FB48-4B19-93D4-7890835982F6}"/>
    <dgm:cxn modelId="{3162809E-8F86-4710-AC99-A70322BE4425}" type="presOf" srcId="{E98742F8-C27C-4C0E-A3CC-E3457722C1BF}" destId="{CA5C22AE-B5B7-4337-B2C7-E936D3B093AC}" srcOrd="0" destOrd="0" presId="urn:microsoft.com/office/officeart/2005/8/layout/hierarchy3"/>
    <dgm:cxn modelId="{CD6853D9-ED5E-4B88-AB67-BF138D76B63F}" srcId="{0A893F5E-86A7-4013-A780-0EA0BCC2BE4D}" destId="{64C60EA2-13CB-4F73-8C54-CA8AAF10CE01}" srcOrd="0" destOrd="0" parTransId="{6A24BB7D-04FF-45B5-BE4A-4A8505B57456}" sibTransId="{68EE6460-9DF2-4553-8716-A5AD5E730420}"/>
    <dgm:cxn modelId="{41C3C8DC-2FAB-466F-84B3-B256156A988D}" type="presOf" srcId="{64C60EA2-13CB-4F73-8C54-CA8AAF10CE01}" destId="{F836F66B-C2F0-4499-B9C1-48E433B67781}" srcOrd="0" destOrd="0" presId="urn:microsoft.com/office/officeart/2005/8/layout/hierarchy3"/>
    <dgm:cxn modelId="{385340DE-2B2C-4EB8-82A4-E05DD18CFF23}" type="presOf" srcId="{CFBC55F7-15D5-4C63-97CB-F6461B5DB1AD}" destId="{B15466D4-E336-436B-B646-5581996565BD}" srcOrd="0" destOrd="0" presId="urn:microsoft.com/office/officeart/2005/8/layout/hierarchy3"/>
    <dgm:cxn modelId="{9CC863E0-C982-4F3D-80F4-87A8D418AD75}" type="presOf" srcId="{9BC6770B-CE2E-4C22-83C4-7AE0914F41E7}" destId="{FC3028F2-16C6-483D-B9B8-D27F3BC15EE0}" srcOrd="0" destOrd="0" presId="urn:microsoft.com/office/officeart/2005/8/layout/hierarchy3"/>
    <dgm:cxn modelId="{512FE5E0-5364-429D-AE6A-94E0011BDFF3}" type="presOf" srcId="{D53BC758-ECF7-45EB-8BBF-A8345A0E7F0E}" destId="{F8C77994-E96F-4A8E-892F-411D8230CF59}" srcOrd="0" destOrd="0" presId="urn:microsoft.com/office/officeart/2005/8/layout/hierarchy3"/>
    <dgm:cxn modelId="{C94656E4-FB7A-4EFB-B520-0E634E806243}" srcId="{64C60EA2-13CB-4F73-8C54-CA8AAF10CE01}" destId="{3087CA7F-0BB0-499E-945E-A1A11360E9E1}" srcOrd="1" destOrd="0" parTransId="{917BDD4C-57E8-4865-876E-6480A375C6F0}" sibTransId="{3213565B-58FE-4127-BD8C-A1E6CBE948A3}"/>
    <dgm:cxn modelId="{138BEBE7-2400-4632-8DE5-BD66AE3A3E61}" type="presOf" srcId="{64C60EA2-13CB-4F73-8C54-CA8AAF10CE01}" destId="{37000AEC-CB64-4067-907F-A794A7A1DE30}" srcOrd="1" destOrd="0" presId="urn:microsoft.com/office/officeart/2005/8/layout/hierarchy3"/>
    <dgm:cxn modelId="{5DBCC6F2-2270-4D5E-A900-6A9B9C34A50A}" srcId="{9BC6770B-CE2E-4C22-83C4-7AE0914F41E7}" destId="{D53BC758-ECF7-45EB-8BBF-A8345A0E7F0E}" srcOrd="2" destOrd="0" parTransId="{F5CA83B3-54CE-4180-9113-182AA900E5FF}" sibTransId="{934AD3D7-8FE3-461A-9C09-8D9F8E070CD7}"/>
    <dgm:cxn modelId="{115D0F75-318F-4970-BBF2-F7B5453F57FC}" type="presParOf" srcId="{DA01EBCC-D689-4DD6-8733-B2EA0BD93AF0}" destId="{FE106AE2-B3C1-4C22-8AB9-2CDB470DF109}" srcOrd="0" destOrd="0" presId="urn:microsoft.com/office/officeart/2005/8/layout/hierarchy3"/>
    <dgm:cxn modelId="{679FF5F0-649A-48C1-9CF8-9BA2AB76403A}" type="presParOf" srcId="{FE106AE2-B3C1-4C22-8AB9-2CDB470DF109}" destId="{6E7F9768-2CC1-40CC-9A75-2AED2F9902A3}" srcOrd="0" destOrd="0" presId="urn:microsoft.com/office/officeart/2005/8/layout/hierarchy3"/>
    <dgm:cxn modelId="{33F73B71-196F-439F-A9B2-C4D75521D9EE}" type="presParOf" srcId="{6E7F9768-2CC1-40CC-9A75-2AED2F9902A3}" destId="{F836F66B-C2F0-4499-B9C1-48E433B67781}" srcOrd="0" destOrd="0" presId="urn:microsoft.com/office/officeart/2005/8/layout/hierarchy3"/>
    <dgm:cxn modelId="{F13C5589-29B7-4FD2-87CA-97ABF1CA0259}" type="presParOf" srcId="{6E7F9768-2CC1-40CC-9A75-2AED2F9902A3}" destId="{37000AEC-CB64-4067-907F-A794A7A1DE30}" srcOrd="1" destOrd="0" presId="urn:microsoft.com/office/officeart/2005/8/layout/hierarchy3"/>
    <dgm:cxn modelId="{FF598A86-5241-4391-81A5-45D46394415F}" type="presParOf" srcId="{FE106AE2-B3C1-4C22-8AB9-2CDB470DF109}" destId="{98EF4D48-94AC-426F-88FC-F35D6E4B0CD6}" srcOrd="1" destOrd="0" presId="urn:microsoft.com/office/officeart/2005/8/layout/hierarchy3"/>
    <dgm:cxn modelId="{40A55F40-D482-4001-882A-829606C9F4A9}" type="presParOf" srcId="{98EF4D48-94AC-426F-88FC-F35D6E4B0CD6}" destId="{179B975E-73AF-43A1-85D7-CF0E21FDFFE8}" srcOrd="0" destOrd="0" presId="urn:microsoft.com/office/officeart/2005/8/layout/hierarchy3"/>
    <dgm:cxn modelId="{BE4EBFAE-59CF-46E8-BFB5-7BD707C390E9}" type="presParOf" srcId="{98EF4D48-94AC-426F-88FC-F35D6E4B0CD6}" destId="{F2083AED-F928-41DF-A577-5BBF9FC0423C}" srcOrd="1" destOrd="0" presId="urn:microsoft.com/office/officeart/2005/8/layout/hierarchy3"/>
    <dgm:cxn modelId="{EF00E474-3C5E-4BFF-917A-BC5B4DB97ECE}" type="presParOf" srcId="{98EF4D48-94AC-426F-88FC-F35D6E4B0CD6}" destId="{4110AFBC-7816-487C-99B5-F979A5903F9D}" srcOrd="2" destOrd="0" presId="urn:microsoft.com/office/officeart/2005/8/layout/hierarchy3"/>
    <dgm:cxn modelId="{038E6811-E832-4AC7-972E-B7CBF7786FA4}" type="presParOf" srcId="{98EF4D48-94AC-426F-88FC-F35D6E4B0CD6}" destId="{6A507F2D-6968-4BF6-960F-92E53C8CC928}" srcOrd="3" destOrd="0" presId="urn:microsoft.com/office/officeart/2005/8/layout/hierarchy3"/>
    <dgm:cxn modelId="{5D39A1A1-99E8-4ED6-9D5B-6892C8DDC366}" type="presParOf" srcId="{98EF4D48-94AC-426F-88FC-F35D6E4B0CD6}" destId="{DFB859BE-8659-4828-A317-8F0C52087965}" srcOrd="4" destOrd="0" presId="urn:microsoft.com/office/officeart/2005/8/layout/hierarchy3"/>
    <dgm:cxn modelId="{B5F78F48-FDB5-445E-98F4-CAF3A320A07F}" type="presParOf" srcId="{98EF4D48-94AC-426F-88FC-F35D6E4B0CD6}" destId="{410FD305-98C5-44A9-A258-E6FE0A0345B8}" srcOrd="5" destOrd="0" presId="urn:microsoft.com/office/officeart/2005/8/layout/hierarchy3"/>
    <dgm:cxn modelId="{0760FE02-02A7-465D-B080-0D24BF5731AE}" type="presParOf" srcId="{98EF4D48-94AC-426F-88FC-F35D6E4B0CD6}" destId="{D47C0937-AF13-4F40-9854-115058362DD8}" srcOrd="6" destOrd="0" presId="urn:microsoft.com/office/officeart/2005/8/layout/hierarchy3"/>
    <dgm:cxn modelId="{8A45A718-3D70-4644-9CA8-2604EC2F6D67}" type="presParOf" srcId="{98EF4D48-94AC-426F-88FC-F35D6E4B0CD6}" destId="{E1118A0C-AE47-4701-96CB-28AABF1E3830}" srcOrd="7" destOrd="0" presId="urn:microsoft.com/office/officeart/2005/8/layout/hierarchy3"/>
    <dgm:cxn modelId="{5FEA6701-FBD1-4E60-82BC-2191A139CDB7}" type="presParOf" srcId="{DA01EBCC-D689-4DD6-8733-B2EA0BD93AF0}" destId="{1414D91F-F761-4480-81A7-3F8D233A98E4}" srcOrd="1" destOrd="0" presId="urn:microsoft.com/office/officeart/2005/8/layout/hierarchy3"/>
    <dgm:cxn modelId="{72CC6629-1ADB-4E35-B8B3-612170465D2A}" type="presParOf" srcId="{1414D91F-F761-4480-81A7-3F8D233A98E4}" destId="{B6313577-1827-41F8-B556-28AC5DADDB0A}" srcOrd="0" destOrd="0" presId="urn:microsoft.com/office/officeart/2005/8/layout/hierarchy3"/>
    <dgm:cxn modelId="{19553992-AA11-49C8-BF62-9F6ABB5F0D4F}" type="presParOf" srcId="{B6313577-1827-41F8-B556-28AC5DADDB0A}" destId="{FC3028F2-16C6-483D-B9B8-D27F3BC15EE0}" srcOrd="0" destOrd="0" presId="urn:microsoft.com/office/officeart/2005/8/layout/hierarchy3"/>
    <dgm:cxn modelId="{AA259C25-6B88-4A0C-B21A-0F8D7AC07D21}" type="presParOf" srcId="{B6313577-1827-41F8-B556-28AC5DADDB0A}" destId="{8F3CF2FF-2162-467A-8DB3-148940308E51}" srcOrd="1" destOrd="0" presId="urn:microsoft.com/office/officeart/2005/8/layout/hierarchy3"/>
    <dgm:cxn modelId="{A6A71FD3-E4D6-4FF9-9F98-044BEB3467AA}" type="presParOf" srcId="{1414D91F-F761-4480-81A7-3F8D233A98E4}" destId="{18D2C51D-1DBE-482A-9BAC-D3F1ACEC5DA2}" srcOrd="1" destOrd="0" presId="urn:microsoft.com/office/officeart/2005/8/layout/hierarchy3"/>
    <dgm:cxn modelId="{0BE11AC2-5D76-4F75-BF0A-3D74893E3405}" type="presParOf" srcId="{18D2C51D-1DBE-482A-9BAC-D3F1ACEC5DA2}" destId="{752D7E92-4F81-429C-A977-B65C3967A768}" srcOrd="0" destOrd="0" presId="urn:microsoft.com/office/officeart/2005/8/layout/hierarchy3"/>
    <dgm:cxn modelId="{4DCB50AD-6742-4EE7-8CBF-4D1882002912}" type="presParOf" srcId="{18D2C51D-1DBE-482A-9BAC-D3F1ACEC5DA2}" destId="{B15466D4-E336-436B-B646-5581996565BD}" srcOrd="1" destOrd="0" presId="urn:microsoft.com/office/officeart/2005/8/layout/hierarchy3"/>
    <dgm:cxn modelId="{EF4B754B-3FD2-47A5-9D48-249A1E24BDA9}" type="presParOf" srcId="{18D2C51D-1DBE-482A-9BAC-D3F1ACEC5DA2}" destId="{E16BB63F-CD70-40F7-9D7C-DC0CC7F02668}" srcOrd="2" destOrd="0" presId="urn:microsoft.com/office/officeart/2005/8/layout/hierarchy3"/>
    <dgm:cxn modelId="{BA5542B5-4198-4AD1-911D-C1263A966E0E}" type="presParOf" srcId="{18D2C51D-1DBE-482A-9BAC-D3F1ACEC5DA2}" destId="{B7EDC9B2-1F48-4656-966C-09FC13ADEBC8}" srcOrd="3" destOrd="0" presId="urn:microsoft.com/office/officeart/2005/8/layout/hierarchy3"/>
    <dgm:cxn modelId="{2C8A7529-7D8C-4F1E-A0C2-2F1BEE9FC967}" type="presParOf" srcId="{18D2C51D-1DBE-482A-9BAC-D3F1ACEC5DA2}" destId="{065F56F5-B1C8-43B1-969D-DF5EB1302309}" srcOrd="4" destOrd="0" presId="urn:microsoft.com/office/officeart/2005/8/layout/hierarchy3"/>
    <dgm:cxn modelId="{FE0FF704-8D68-460B-B3B5-A98B85545863}" type="presParOf" srcId="{18D2C51D-1DBE-482A-9BAC-D3F1ACEC5DA2}" destId="{F8C77994-E96F-4A8E-892F-411D8230CF59}" srcOrd="5" destOrd="0" presId="urn:microsoft.com/office/officeart/2005/8/layout/hierarchy3"/>
    <dgm:cxn modelId="{BD2D26C2-D81C-4BF8-9887-BCD7D10D30ED}" type="presParOf" srcId="{18D2C51D-1DBE-482A-9BAC-D3F1ACEC5DA2}" destId="{4CEC6859-068C-4F54-B434-EE022C4E3FBB}" srcOrd="6" destOrd="0" presId="urn:microsoft.com/office/officeart/2005/8/layout/hierarchy3"/>
    <dgm:cxn modelId="{215A708C-440C-4C07-8FCA-DD813704DD62}" type="presParOf" srcId="{18D2C51D-1DBE-482A-9BAC-D3F1ACEC5DA2}" destId="{CA5C22AE-B5B7-4337-B2C7-E936D3B093AC}"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B0ABEF-DB5E-4A73-8B94-BF093A486B97}"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lang="en-IN"/>
        </a:p>
      </dgm:t>
    </dgm:pt>
    <dgm:pt modelId="{D5AEE53B-9B3E-48FF-80A3-4B42D56DB3C0}">
      <dgm:prSet/>
      <dgm:spPr/>
      <dgm:t>
        <a:bodyPr/>
        <a:lstStyle/>
        <a:p>
          <a:pPr algn="just"/>
          <a:r>
            <a:rPr lang="en-GB" dirty="0"/>
            <a:t>Recursively vacuum directories associated with the Delta table. VACUUM removes all files from the table directory that are not managed by Delta, as well as data files that are no longer in the latest state of the transaction log for the table and are older than a retention threshold. VACUUM will skip all directories that begin with an underscore (_), which includes the _</a:t>
          </a:r>
          <a:r>
            <a:rPr lang="en-GB" dirty="0" err="1"/>
            <a:t>delta_log</a:t>
          </a:r>
          <a:r>
            <a:rPr lang="en-GB" dirty="0"/>
            <a:t>. Partitioning your table on a column that begins with an underscore is an exception to this rule; VACUUM scans all valid partitions included in the target Delta table. Delta table data files are deleted according to the time they have been logically removed from Delta’s transaction log plus retention hours, not their modification timestamps on the storage system. The default threshold is 7 days.</a:t>
          </a:r>
          <a:endParaRPr lang="en-IN" dirty="0"/>
        </a:p>
      </dgm:t>
    </dgm:pt>
    <dgm:pt modelId="{BE828983-6419-4FE6-8439-AEC40437C4F3}" type="parTrans" cxnId="{A2BD2C4A-9A69-4CDE-A996-98840D2AB0A8}">
      <dgm:prSet/>
      <dgm:spPr/>
      <dgm:t>
        <a:bodyPr/>
        <a:lstStyle/>
        <a:p>
          <a:endParaRPr lang="en-IN"/>
        </a:p>
      </dgm:t>
    </dgm:pt>
    <dgm:pt modelId="{4496912E-A51F-4218-A290-53EDC7600019}" type="sibTrans" cxnId="{A2BD2C4A-9A69-4CDE-A996-98840D2AB0A8}">
      <dgm:prSet/>
      <dgm:spPr/>
      <dgm:t>
        <a:bodyPr/>
        <a:lstStyle/>
        <a:p>
          <a:endParaRPr lang="en-IN"/>
        </a:p>
      </dgm:t>
    </dgm:pt>
    <dgm:pt modelId="{E267F1A8-DBCC-47E5-A632-E35F65F9ED15}">
      <dgm:prSet/>
      <dgm:spPr/>
      <dgm:t>
        <a:bodyPr/>
        <a:lstStyle/>
        <a:p>
          <a:pPr algn="just"/>
          <a:r>
            <a:rPr lang="en-GB" dirty="0"/>
            <a:t>On Delta tables, Azure Databricks does not automatically trigger VACUUM operations. </a:t>
          </a:r>
          <a:endParaRPr lang="en-IN" dirty="0"/>
        </a:p>
      </dgm:t>
    </dgm:pt>
    <dgm:pt modelId="{66D91C6B-1A18-40C4-8C55-E6F50854A6E4}" type="parTrans" cxnId="{640ADA03-4CCF-475A-A4D4-53D4FBE1E47C}">
      <dgm:prSet/>
      <dgm:spPr/>
      <dgm:t>
        <a:bodyPr/>
        <a:lstStyle/>
        <a:p>
          <a:endParaRPr lang="en-IN"/>
        </a:p>
      </dgm:t>
    </dgm:pt>
    <dgm:pt modelId="{12703B50-25EF-4237-AF60-EB56736DF62B}" type="sibTrans" cxnId="{640ADA03-4CCF-475A-A4D4-53D4FBE1E47C}">
      <dgm:prSet/>
      <dgm:spPr/>
      <dgm:t>
        <a:bodyPr/>
        <a:lstStyle/>
        <a:p>
          <a:endParaRPr lang="en-IN"/>
        </a:p>
      </dgm:t>
    </dgm:pt>
    <dgm:pt modelId="{C01FCB29-DB1F-4733-A0F1-92B1B2F4E200}">
      <dgm:prSet/>
      <dgm:spPr/>
      <dgm:t>
        <a:bodyPr/>
        <a:lstStyle/>
        <a:p>
          <a:pPr algn="just"/>
          <a:r>
            <a:rPr lang="en-GB" dirty="0"/>
            <a:t>If you run VACUUM on a Delta table, you lose the ability to time travel back to a version older than the specified data retention period.</a:t>
          </a:r>
          <a:endParaRPr lang="en-IN" dirty="0"/>
        </a:p>
      </dgm:t>
    </dgm:pt>
    <dgm:pt modelId="{FD767F0A-07CB-425C-BC47-E7B301620A1F}" type="parTrans" cxnId="{7440286D-5A4F-40C3-A933-35432F1D8C77}">
      <dgm:prSet/>
      <dgm:spPr/>
      <dgm:t>
        <a:bodyPr/>
        <a:lstStyle/>
        <a:p>
          <a:endParaRPr lang="en-IN"/>
        </a:p>
      </dgm:t>
    </dgm:pt>
    <dgm:pt modelId="{4C98A0EA-AFD6-49A4-AC4E-597BA5487B9E}" type="sibTrans" cxnId="{7440286D-5A4F-40C3-A933-35432F1D8C77}">
      <dgm:prSet/>
      <dgm:spPr/>
      <dgm:t>
        <a:bodyPr/>
        <a:lstStyle/>
        <a:p>
          <a:endParaRPr lang="en-IN"/>
        </a:p>
      </dgm:t>
    </dgm:pt>
    <dgm:pt modelId="{338530AF-B35C-4406-A6B1-EDFCC6B4EC0C}">
      <dgm:prSet/>
      <dgm:spPr/>
      <dgm:t>
        <a:bodyPr/>
        <a:lstStyle/>
        <a:p>
          <a:pPr algn="just"/>
          <a:r>
            <a:rPr lang="en-IN" dirty="0"/>
            <a:t>Syntax:</a:t>
          </a:r>
        </a:p>
      </dgm:t>
    </dgm:pt>
    <dgm:pt modelId="{F21EA3A8-85EC-472B-B87D-EAF9C1C59149}" type="parTrans" cxnId="{272EE351-F2EC-44A4-8EF9-6674B2F4D2E7}">
      <dgm:prSet/>
      <dgm:spPr/>
      <dgm:t>
        <a:bodyPr/>
        <a:lstStyle/>
        <a:p>
          <a:endParaRPr lang="en-IN"/>
        </a:p>
      </dgm:t>
    </dgm:pt>
    <dgm:pt modelId="{66843F07-7750-4A5B-8E81-E185243475CD}" type="sibTrans" cxnId="{272EE351-F2EC-44A4-8EF9-6674B2F4D2E7}">
      <dgm:prSet/>
      <dgm:spPr/>
      <dgm:t>
        <a:bodyPr/>
        <a:lstStyle/>
        <a:p>
          <a:endParaRPr lang="en-IN"/>
        </a:p>
      </dgm:t>
    </dgm:pt>
    <dgm:pt modelId="{398DD29B-716C-4500-AFFE-544A4B3F751B}">
      <dgm:prSet/>
      <dgm:spPr/>
      <dgm:t>
        <a:bodyPr/>
        <a:lstStyle/>
        <a:p>
          <a:pPr algn="just"/>
          <a:r>
            <a:rPr lang="en-GB"/>
            <a:t>VACUUM &lt;table_name&gt; [RETAIN &lt;num_versions&gt;] [HOURS &lt;num_hours]];</a:t>
          </a:r>
          <a:endParaRPr lang="en-IN" dirty="0"/>
        </a:p>
      </dgm:t>
    </dgm:pt>
    <dgm:pt modelId="{1C5088BB-E0ED-4191-AA72-49B9D0530522}" type="parTrans" cxnId="{D87D0E62-57B8-40DC-9E8A-DA1EA5503E61}">
      <dgm:prSet/>
      <dgm:spPr/>
      <dgm:t>
        <a:bodyPr/>
        <a:lstStyle/>
        <a:p>
          <a:endParaRPr lang="en-IN"/>
        </a:p>
      </dgm:t>
    </dgm:pt>
    <dgm:pt modelId="{F3B6DB5E-0B71-4FD2-9BC9-1D10B2ED786F}" type="sibTrans" cxnId="{D87D0E62-57B8-40DC-9E8A-DA1EA5503E61}">
      <dgm:prSet/>
      <dgm:spPr/>
      <dgm:t>
        <a:bodyPr/>
        <a:lstStyle/>
        <a:p>
          <a:endParaRPr lang="en-IN"/>
        </a:p>
      </dgm:t>
    </dgm:pt>
    <dgm:pt modelId="{E1394F03-987E-4899-83C8-4A7A1D418121}" type="pres">
      <dgm:prSet presAssocID="{7DB0ABEF-DB5E-4A73-8B94-BF093A486B97}" presName="linear" presStyleCnt="0">
        <dgm:presLayoutVars>
          <dgm:animLvl val="lvl"/>
          <dgm:resizeHandles val="exact"/>
        </dgm:presLayoutVars>
      </dgm:prSet>
      <dgm:spPr/>
    </dgm:pt>
    <dgm:pt modelId="{DF5F59B1-CB3E-47F8-8792-402DE71C1C0F}" type="pres">
      <dgm:prSet presAssocID="{D5AEE53B-9B3E-48FF-80A3-4B42D56DB3C0}" presName="parentText" presStyleLbl="node1" presStyleIdx="0" presStyleCnt="4">
        <dgm:presLayoutVars>
          <dgm:chMax val="0"/>
          <dgm:bulletEnabled val="1"/>
        </dgm:presLayoutVars>
      </dgm:prSet>
      <dgm:spPr/>
    </dgm:pt>
    <dgm:pt modelId="{7E4CE2AD-4292-4E1B-911E-128C397D0F02}" type="pres">
      <dgm:prSet presAssocID="{4496912E-A51F-4218-A290-53EDC7600019}" presName="spacer" presStyleCnt="0"/>
      <dgm:spPr/>
    </dgm:pt>
    <dgm:pt modelId="{4684C682-7866-4B6D-897C-3186959A693E}" type="pres">
      <dgm:prSet presAssocID="{E267F1A8-DBCC-47E5-A632-E35F65F9ED15}" presName="parentText" presStyleLbl="node1" presStyleIdx="1" presStyleCnt="4">
        <dgm:presLayoutVars>
          <dgm:chMax val="0"/>
          <dgm:bulletEnabled val="1"/>
        </dgm:presLayoutVars>
      </dgm:prSet>
      <dgm:spPr/>
    </dgm:pt>
    <dgm:pt modelId="{3C22920B-CC06-4560-A98D-352A97F0C9EB}" type="pres">
      <dgm:prSet presAssocID="{12703B50-25EF-4237-AF60-EB56736DF62B}" presName="spacer" presStyleCnt="0"/>
      <dgm:spPr/>
    </dgm:pt>
    <dgm:pt modelId="{E4B91F4B-ED6C-4F46-A64E-944E9A8911C2}" type="pres">
      <dgm:prSet presAssocID="{C01FCB29-DB1F-4733-A0F1-92B1B2F4E200}" presName="parentText" presStyleLbl="node1" presStyleIdx="2" presStyleCnt="4">
        <dgm:presLayoutVars>
          <dgm:chMax val="0"/>
          <dgm:bulletEnabled val="1"/>
        </dgm:presLayoutVars>
      </dgm:prSet>
      <dgm:spPr/>
    </dgm:pt>
    <dgm:pt modelId="{10B92D8D-7416-4B54-9936-5E5136110B68}" type="pres">
      <dgm:prSet presAssocID="{4C98A0EA-AFD6-49A4-AC4E-597BA5487B9E}" presName="spacer" presStyleCnt="0"/>
      <dgm:spPr/>
    </dgm:pt>
    <dgm:pt modelId="{FBE06268-A497-4098-981C-6DD49D72D0FE}" type="pres">
      <dgm:prSet presAssocID="{338530AF-B35C-4406-A6B1-EDFCC6B4EC0C}" presName="parentText" presStyleLbl="node1" presStyleIdx="3" presStyleCnt="4">
        <dgm:presLayoutVars>
          <dgm:chMax val="0"/>
          <dgm:bulletEnabled val="1"/>
        </dgm:presLayoutVars>
      </dgm:prSet>
      <dgm:spPr/>
    </dgm:pt>
    <dgm:pt modelId="{B30BCD9C-253C-4797-B758-35E13961087E}" type="pres">
      <dgm:prSet presAssocID="{338530AF-B35C-4406-A6B1-EDFCC6B4EC0C}" presName="childText" presStyleLbl="revTx" presStyleIdx="0" presStyleCnt="1">
        <dgm:presLayoutVars>
          <dgm:bulletEnabled val="1"/>
        </dgm:presLayoutVars>
      </dgm:prSet>
      <dgm:spPr/>
    </dgm:pt>
  </dgm:ptLst>
  <dgm:cxnLst>
    <dgm:cxn modelId="{640ADA03-4CCF-475A-A4D4-53D4FBE1E47C}" srcId="{7DB0ABEF-DB5E-4A73-8B94-BF093A486B97}" destId="{E267F1A8-DBCC-47E5-A632-E35F65F9ED15}" srcOrd="1" destOrd="0" parTransId="{66D91C6B-1A18-40C4-8C55-E6F50854A6E4}" sibTransId="{12703B50-25EF-4237-AF60-EB56736DF62B}"/>
    <dgm:cxn modelId="{FD6B2740-431F-4E25-8D60-4778D2C93875}" type="presOf" srcId="{398DD29B-716C-4500-AFFE-544A4B3F751B}" destId="{B30BCD9C-253C-4797-B758-35E13961087E}" srcOrd="0" destOrd="0" presId="urn:microsoft.com/office/officeart/2005/8/layout/vList2"/>
    <dgm:cxn modelId="{D87D0E62-57B8-40DC-9E8A-DA1EA5503E61}" srcId="{338530AF-B35C-4406-A6B1-EDFCC6B4EC0C}" destId="{398DD29B-716C-4500-AFFE-544A4B3F751B}" srcOrd="0" destOrd="0" parTransId="{1C5088BB-E0ED-4191-AA72-49B9D0530522}" sibTransId="{F3B6DB5E-0B71-4FD2-9BC9-1D10B2ED786F}"/>
    <dgm:cxn modelId="{A2BD2C4A-9A69-4CDE-A996-98840D2AB0A8}" srcId="{7DB0ABEF-DB5E-4A73-8B94-BF093A486B97}" destId="{D5AEE53B-9B3E-48FF-80A3-4B42D56DB3C0}" srcOrd="0" destOrd="0" parTransId="{BE828983-6419-4FE6-8439-AEC40437C4F3}" sibTransId="{4496912E-A51F-4218-A290-53EDC7600019}"/>
    <dgm:cxn modelId="{7440286D-5A4F-40C3-A933-35432F1D8C77}" srcId="{7DB0ABEF-DB5E-4A73-8B94-BF093A486B97}" destId="{C01FCB29-DB1F-4733-A0F1-92B1B2F4E200}" srcOrd="2" destOrd="0" parTransId="{FD767F0A-07CB-425C-BC47-E7B301620A1F}" sibTransId="{4C98A0EA-AFD6-49A4-AC4E-597BA5487B9E}"/>
    <dgm:cxn modelId="{1489A64D-B4EE-4C7F-9D9F-D3A0447F13FB}" type="presOf" srcId="{D5AEE53B-9B3E-48FF-80A3-4B42D56DB3C0}" destId="{DF5F59B1-CB3E-47F8-8792-402DE71C1C0F}" srcOrd="0" destOrd="0" presId="urn:microsoft.com/office/officeart/2005/8/layout/vList2"/>
    <dgm:cxn modelId="{272EE351-F2EC-44A4-8EF9-6674B2F4D2E7}" srcId="{7DB0ABEF-DB5E-4A73-8B94-BF093A486B97}" destId="{338530AF-B35C-4406-A6B1-EDFCC6B4EC0C}" srcOrd="3" destOrd="0" parTransId="{F21EA3A8-85EC-472B-B87D-EAF9C1C59149}" sibTransId="{66843F07-7750-4A5B-8E81-E185243475CD}"/>
    <dgm:cxn modelId="{53D06F59-DCD9-4D02-B2CD-260A0BFC8430}" type="presOf" srcId="{C01FCB29-DB1F-4733-A0F1-92B1B2F4E200}" destId="{E4B91F4B-ED6C-4F46-A64E-944E9A8911C2}" srcOrd="0" destOrd="0" presId="urn:microsoft.com/office/officeart/2005/8/layout/vList2"/>
    <dgm:cxn modelId="{EB66197D-A05D-4E0D-AB9C-990874748940}" type="presOf" srcId="{338530AF-B35C-4406-A6B1-EDFCC6B4EC0C}" destId="{FBE06268-A497-4098-981C-6DD49D72D0FE}" srcOrd="0" destOrd="0" presId="urn:microsoft.com/office/officeart/2005/8/layout/vList2"/>
    <dgm:cxn modelId="{F99753C4-17BC-423D-BC4B-2313CD45A58A}" type="presOf" srcId="{E267F1A8-DBCC-47E5-A632-E35F65F9ED15}" destId="{4684C682-7866-4B6D-897C-3186959A693E}" srcOrd="0" destOrd="0" presId="urn:microsoft.com/office/officeart/2005/8/layout/vList2"/>
    <dgm:cxn modelId="{4AA350CD-7D17-4075-BB87-6E0F48022F5F}" type="presOf" srcId="{7DB0ABEF-DB5E-4A73-8B94-BF093A486B97}" destId="{E1394F03-987E-4899-83C8-4A7A1D418121}" srcOrd="0" destOrd="0" presId="urn:microsoft.com/office/officeart/2005/8/layout/vList2"/>
    <dgm:cxn modelId="{146B08C3-11EC-41AD-9FCC-7D6A399407D3}" type="presParOf" srcId="{E1394F03-987E-4899-83C8-4A7A1D418121}" destId="{DF5F59B1-CB3E-47F8-8792-402DE71C1C0F}" srcOrd="0" destOrd="0" presId="urn:microsoft.com/office/officeart/2005/8/layout/vList2"/>
    <dgm:cxn modelId="{30B56B85-D27D-41BA-9BCE-BE92FB5F182F}" type="presParOf" srcId="{E1394F03-987E-4899-83C8-4A7A1D418121}" destId="{7E4CE2AD-4292-4E1B-911E-128C397D0F02}" srcOrd="1" destOrd="0" presId="urn:microsoft.com/office/officeart/2005/8/layout/vList2"/>
    <dgm:cxn modelId="{659E5214-48A6-4A92-BAE4-137DC5DC062E}" type="presParOf" srcId="{E1394F03-987E-4899-83C8-4A7A1D418121}" destId="{4684C682-7866-4B6D-897C-3186959A693E}" srcOrd="2" destOrd="0" presId="urn:microsoft.com/office/officeart/2005/8/layout/vList2"/>
    <dgm:cxn modelId="{1F89E25D-C61D-4D3C-85C5-86074B7C0057}" type="presParOf" srcId="{E1394F03-987E-4899-83C8-4A7A1D418121}" destId="{3C22920B-CC06-4560-A98D-352A97F0C9EB}" srcOrd="3" destOrd="0" presId="urn:microsoft.com/office/officeart/2005/8/layout/vList2"/>
    <dgm:cxn modelId="{1B989056-8701-4E66-B88F-4F39AD5FA2AD}" type="presParOf" srcId="{E1394F03-987E-4899-83C8-4A7A1D418121}" destId="{E4B91F4B-ED6C-4F46-A64E-944E9A8911C2}" srcOrd="4" destOrd="0" presId="urn:microsoft.com/office/officeart/2005/8/layout/vList2"/>
    <dgm:cxn modelId="{1ED3B7C0-0B11-43B3-A7B6-74455A6E203E}" type="presParOf" srcId="{E1394F03-987E-4899-83C8-4A7A1D418121}" destId="{10B92D8D-7416-4B54-9936-5E5136110B68}" srcOrd="5" destOrd="0" presId="urn:microsoft.com/office/officeart/2005/8/layout/vList2"/>
    <dgm:cxn modelId="{9FDA35E4-AC7F-4915-A66E-EA57FCACB25C}" type="presParOf" srcId="{E1394F03-987E-4899-83C8-4A7A1D418121}" destId="{FBE06268-A497-4098-981C-6DD49D72D0FE}" srcOrd="6" destOrd="0" presId="urn:microsoft.com/office/officeart/2005/8/layout/vList2"/>
    <dgm:cxn modelId="{208653EA-97E1-4FEF-BADF-12E6E6A0B50E}" type="presParOf" srcId="{E1394F03-987E-4899-83C8-4A7A1D418121}" destId="{B30BCD9C-253C-4797-B758-35E13961087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D1A8C-4E20-4D02-AD80-C8AD4D95A4E1}"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en-IN"/>
        </a:p>
      </dgm:t>
    </dgm:pt>
    <dgm:pt modelId="{00C421CA-A1DE-4CBF-88AA-C76CE6C285CB}">
      <dgm:prSet/>
      <dgm:spPr/>
      <dgm:t>
        <a:bodyPr/>
        <a:lstStyle/>
        <a:p>
          <a:pPr algn="just"/>
          <a:r>
            <a:rPr lang="en-IN" b="1" i="0" dirty="0"/>
            <a:t>Sort-Merge : </a:t>
          </a:r>
          <a:r>
            <a:rPr lang="en-GB" b="0" i="0" dirty="0"/>
            <a:t>By default , Spark uses this method while joining data frames. It’s two step process. First all executors should exchange data across network to sort and re-allocate sorted partitions. At the end of this stage , Each executor should have same key valued data on both data frame partitions so that executor can do merge operation. Marge is very quick thing.</a:t>
          </a:r>
          <a:endParaRPr lang="en-IN" dirty="0"/>
        </a:p>
      </dgm:t>
    </dgm:pt>
    <dgm:pt modelId="{A072FC53-1B72-42F6-B974-61D38444628D}" type="parTrans" cxnId="{22ADC8EA-3A24-4402-B8CD-A8A59A1FF406}">
      <dgm:prSet/>
      <dgm:spPr/>
      <dgm:t>
        <a:bodyPr/>
        <a:lstStyle/>
        <a:p>
          <a:endParaRPr lang="en-IN"/>
        </a:p>
      </dgm:t>
    </dgm:pt>
    <dgm:pt modelId="{48602948-AA14-4DA2-B56A-B35C6F6B8880}" type="sibTrans" cxnId="{22ADC8EA-3A24-4402-B8CD-A8A59A1FF406}">
      <dgm:prSet/>
      <dgm:spPr/>
      <dgm:t>
        <a:bodyPr/>
        <a:lstStyle/>
        <a:p>
          <a:endParaRPr lang="en-IN"/>
        </a:p>
      </dgm:t>
    </dgm:pt>
    <dgm:pt modelId="{A5336F88-AA0C-4C00-A5FB-0EC0D2E1A3E3}">
      <dgm:prSet/>
      <dgm:spPr/>
      <dgm:t>
        <a:bodyPr/>
        <a:lstStyle/>
        <a:p>
          <a:pPr algn="just"/>
          <a:r>
            <a:rPr lang="en-GB" b="1" i="1" dirty="0"/>
            <a:t>Sort Phase</a:t>
          </a:r>
          <a:r>
            <a:rPr lang="en-GB" b="0" i="0" dirty="0"/>
            <a:t> : As you can see, both A and B are sorted by Join key i.e. Key column and sorted data is split into 2 partitions . Each partition should have specific key data. There should not be any overlapping of Keys between partitions which is hole idea of shuffling.</a:t>
          </a:r>
          <a:endParaRPr lang="en-IN" dirty="0"/>
        </a:p>
      </dgm:t>
    </dgm:pt>
    <dgm:pt modelId="{BB849EBF-51D9-4519-AEAE-29FA58C8E554}" type="parTrans" cxnId="{852EEBB5-B5AD-44B1-9B6D-96E7C63677D6}">
      <dgm:prSet/>
      <dgm:spPr/>
      <dgm:t>
        <a:bodyPr/>
        <a:lstStyle/>
        <a:p>
          <a:endParaRPr lang="en-IN"/>
        </a:p>
      </dgm:t>
    </dgm:pt>
    <dgm:pt modelId="{040FB37F-5667-4F42-8E93-16EDAD981075}" type="sibTrans" cxnId="{852EEBB5-B5AD-44B1-9B6D-96E7C63677D6}">
      <dgm:prSet/>
      <dgm:spPr/>
      <dgm:t>
        <a:bodyPr/>
        <a:lstStyle/>
        <a:p>
          <a:endParaRPr lang="en-IN"/>
        </a:p>
      </dgm:t>
    </dgm:pt>
    <dgm:pt modelId="{DFBB6FA1-E19B-47F4-BB11-6187695EEC0D}">
      <dgm:prSet/>
      <dgm:spPr/>
      <dgm:t>
        <a:bodyPr/>
        <a:lstStyle/>
        <a:p>
          <a:pPr algn="just"/>
          <a:r>
            <a:rPr lang="en-IN" b="1" i="1"/>
            <a:t>Merge Phase</a:t>
          </a:r>
          <a:r>
            <a:rPr lang="en-IN" b="0" i="0"/>
            <a:t> : </a:t>
          </a:r>
          <a:r>
            <a:rPr lang="en-GB" b="0" i="0"/>
            <a:t>Merging sorted data by keys is very simple and quickest operation.</a:t>
          </a:r>
          <a:endParaRPr lang="en-IN"/>
        </a:p>
      </dgm:t>
    </dgm:pt>
    <dgm:pt modelId="{DF3A45D4-5576-40DF-928D-EA15C429B806}" type="parTrans" cxnId="{7F41F293-4DDD-4172-80B1-B3D3BACB71D4}">
      <dgm:prSet/>
      <dgm:spPr/>
      <dgm:t>
        <a:bodyPr/>
        <a:lstStyle/>
        <a:p>
          <a:endParaRPr lang="en-IN"/>
        </a:p>
      </dgm:t>
    </dgm:pt>
    <dgm:pt modelId="{D4D29564-D3E7-4CDA-B6FF-A83115AD4A34}" type="sibTrans" cxnId="{7F41F293-4DDD-4172-80B1-B3D3BACB71D4}">
      <dgm:prSet/>
      <dgm:spPr/>
      <dgm:t>
        <a:bodyPr/>
        <a:lstStyle/>
        <a:p>
          <a:endParaRPr lang="en-IN"/>
        </a:p>
      </dgm:t>
    </dgm:pt>
    <dgm:pt modelId="{838BF3BE-AC6E-4495-A2C1-1471404AAD4D}">
      <dgm:prSet/>
      <dgm:spPr/>
      <dgm:t>
        <a:bodyPr/>
        <a:lstStyle/>
        <a:p>
          <a:pPr algn="just"/>
          <a:r>
            <a:rPr lang="en-GB" b="1" i="0" dirty="0"/>
            <a:t>Broad Cast Join : </a:t>
          </a:r>
          <a:r>
            <a:rPr lang="en-GB" b="0" i="0" dirty="0"/>
            <a:t>We have observed , Sort-Merge join requires full shuffling of both data sets via network which is heavy task for Spark . What if we can eliminate shuffling.</a:t>
          </a:r>
          <a:endParaRPr lang="en-IN" dirty="0"/>
        </a:p>
      </dgm:t>
    </dgm:pt>
    <dgm:pt modelId="{74FF83E5-F8EE-4A97-8596-8D759577E4E1}" type="parTrans" cxnId="{856F16EE-F70F-4221-9A2E-9E6F9521C38B}">
      <dgm:prSet/>
      <dgm:spPr/>
      <dgm:t>
        <a:bodyPr/>
        <a:lstStyle/>
        <a:p>
          <a:endParaRPr lang="en-IN"/>
        </a:p>
      </dgm:t>
    </dgm:pt>
    <dgm:pt modelId="{A7219513-9D9B-4534-A904-4DC2A88DBF46}" type="sibTrans" cxnId="{856F16EE-F70F-4221-9A2E-9E6F9521C38B}">
      <dgm:prSet/>
      <dgm:spPr/>
      <dgm:t>
        <a:bodyPr/>
        <a:lstStyle/>
        <a:p>
          <a:endParaRPr lang="en-IN"/>
        </a:p>
      </dgm:t>
    </dgm:pt>
    <dgm:pt modelId="{451DDA62-3360-4A40-B1C1-14D997537395}" type="pres">
      <dgm:prSet presAssocID="{41FD1A8C-4E20-4D02-AD80-C8AD4D95A4E1}" presName="rootnode" presStyleCnt="0">
        <dgm:presLayoutVars>
          <dgm:chMax/>
          <dgm:chPref/>
          <dgm:dir/>
          <dgm:animLvl val="lvl"/>
        </dgm:presLayoutVars>
      </dgm:prSet>
      <dgm:spPr/>
    </dgm:pt>
    <dgm:pt modelId="{984B4FDD-6512-48E9-9B4E-928283548FF2}" type="pres">
      <dgm:prSet presAssocID="{00C421CA-A1DE-4CBF-88AA-C76CE6C285CB}" presName="composite" presStyleCnt="0"/>
      <dgm:spPr/>
    </dgm:pt>
    <dgm:pt modelId="{FED365E0-81B2-47A8-8CD0-0E19F3A81BDF}" type="pres">
      <dgm:prSet presAssocID="{00C421CA-A1DE-4CBF-88AA-C76CE6C285CB}" presName="bentUpArrow1" presStyleLbl="alignImgPlace1" presStyleIdx="0" presStyleCnt="3"/>
      <dgm:spPr/>
    </dgm:pt>
    <dgm:pt modelId="{CC3A8628-F000-43D5-8C95-BF443048A9A3}" type="pres">
      <dgm:prSet presAssocID="{00C421CA-A1DE-4CBF-88AA-C76CE6C285CB}" presName="ParentText" presStyleLbl="node1" presStyleIdx="0" presStyleCnt="4">
        <dgm:presLayoutVars>
          <dgm:chMax val="1"/>
          <dgm:chPref val="1"/>
          <dgm:bulletEnabled val="1"/>
        </dgm:presLayoutVars>
      </dgm:prSet>
      <dgm:spPr/>
    </dgm:pt>
    <dgm:pt modelId="{A5D1C289-B572-459D-AE14-182A49F62A53}" type="pres">
      <dgm:prSet presAssocID="{00C421CA-A1DE-4CBF-88AA-C76CE6C285CB}" presName="ChildText" presStyleLbl="revTx" presStyleIdx="0" presStyleCnt="3">
        <dgm:presLayoutVars>
          <dgm:chMax val="0"/>
          <dgm:chPref val="0"/>
          <dgm:bulletEnabled val="1"/>
        </dgm:presLayoutVars>
      </dgm:prSet>
      <dgm:spPr/>
    </dgm:pt>
    <dgm:pt modelId="{2ED7230B-BCBC-4455-8B1C-A024DCFFE8AD}" type="pres">
      <dgm:prSet presAssocID="{48602948-AA14-4DA2-B56A-B35C6F6B8880}" presName="sibTrans" presStyleCnt="0"/>
      <dgm:spPr/>
    </dgm:pt>
    <dgm:pt modelId="{79BD0A91-50B4-488C-B613-5AB95D1426AD}" type="pres">
      <dgm:prSet presAssocID="{A5336F88-AA0C-4C00-A5FB-0EC0D2E1A3E3}" presName="composite" presStyleCnt="0"/>
      <dgm:spPr/>
    </dgm:pt>
    <dgm:pt modelId="{299A7112-E60A-4D88-B9BB-4B930B660214}" type="pres">
      <dgm:prSet presAssocID="{A5336F88-AA0C-4C00-A5FB-0EC0D2E1A3E3}" presName="bentUpArrow1" presStyleLbl="alignImgPlace1" presStyleIdx="1" presStyleCnt="3"/>
      <dgm:spPr/>
    </dgm:pt>
    <dgm:pt modelId="{59F1054D-1472-4435-883A-60C488AE069D}" type="pres">
      <dgm:prSet presAssocID="{A5336F88-AA0C-4C00-A5FB-0EC0D2E1A3E3}" presName="ParentText" presStyleLbl="node1" presStyleIdx="1" presStyleCnt="4">
        <dgm:presLayoutVars>
          <dgm:chMax val="1"/>
          <dgm:chPref val="1"/>
          <dgm:bulletEnabled val="1"/>
        </dgm:presLayoutVars>
      </dgm:prSet>
      <dgm:spPr/>
    </dgm:pt>
    <dgm:pt modelId="{2661E3D5-441D-4B3A-94C0-D853C615F2A0}" type="pres">
      <dgm:prSet presAssocID="{A5336F88-AA0C-4C00-A5FB-0EC0D2E1A3E3}" presName="ChildText" presStyleLbl="revTx" presStyleIdx="1" presStyleCnt="3">
        <dgm:presLayoutVars>
          <dgm:chMax val="0"/>
          <dgm:chPref val="0"/>
          <dgm:bulletEnabled val="1"/>
        </dgm:presLayoutVars>
      </dgm:prSet>
      <dgm:spPr/>
    </dgm:pt>
    <dgm:pt modelId="{3BE7DD0D-248E-4EE6-BD36-4EEC4A91B716}" type="pres">
      <dgm:prSet presAssocID="{040FB37F-5667-4F42-8E93-16EDAD981075}" presName="sibTrans" presStyleCnt="0"/>
      <dgm:spPr/>
    </dgm:pt>
    <dgm:pt modelId="{3AB1984A-B337-4C03-8B18-DD686E3CCAA4}" type="pres">
      <dgm:prSet presAssocID="{DFBB6FA1-E19B-47F4-BB11-6187695EEC0D}" presName="composite" presStyleCnt="0"/>
      <dgm:spPr/>
    </dgm:pt>
    <dgm:pt modelId="{0335F1CD-B0BD-4FF8-8BB5-7C527AF9238F}" type="pres">
      <dgm:prSet presAssocID="{DFBB6FA1-E19B-47F4-BB11-6187695EEC0D}" presName="bentUpArrow1" presStyleLbl="alignImgPlace1" presStyleIdx="2" presStyleCnt="3"/>
      <dgm:spPr/>
    </dgm:pt>
    <dgm:pt modelId="{D119CC69-F7B2-478E-9C10-68812BA54C55}" type="pres">
      <dgm:prSet presAssocID="{DFBB6FA1-E19B-47F4-BB11-6187695EEC0D}" presName="ParentText" presStyleLbl="node1" presStyleIdx="2" presStyleCnt="4">
        <dgm:presLayoutVars>
          <dgm:chMax val="1"/>
          <dgm:chPref val="1"/>
          <dgm:bulletEnabled val="1"/>
        </dgm:presLayoutVars>
      </dgm:prSet>
      <dgm:spPr/>
    </dgm:pt>
    <dgm:pt modelId="{3BCDCD04-C395-406D-9BB9-2A04C53D989C}" type="pres">
      <dgm:prSet presAssocID="{DFBB6FA1-E19B-47F4-BB11-6187695EEC0D}" presName="ChildText" presStyleLbl="revTx" presStyleIdx="2" presStyleCnt="3">
        <dgm:presLayoutVars>
          <dgm:chMax val="0"/>
          <dgm:chPref val="0"/>
          <dgm:bulletEnabled val="1"/>
        </dgm:presLayoutVars>
      </dgm:prSet>
      <dgm:spPr/>
    </dgm:pt>
    <dgm:pt modelId="{5C482751-AC3D-46B4-8476-8E6800B3BD68}" type="pres">
      <dgm:prSet presAssocID="{D4D29564-D3E7-4CDA-B6FF-A83115AD4A34}" presName="sibTrans" presStyleCnt="0"/>
      <dgm:spPr/>
    </dgm:pt>
    <dgm:pt modelId="{C631ED9B-AB66-454F-82A9-B271C6F2708E}" type="pres">
      <dgm:prSet presAssocID="{838BF3BE-AC6E-4495-A2C1-1471404AAD4D}" presName="composite" presStyleCnt="0"/>
      <dgm:spPr/>
    </dgm:pt>
    <dgm:pt modelId="{91C738B6-D9D8-4BCA-936E-27577D8911BA}" type="pres">
      <dgm:prSet presAssocID="{838BF3BE-AC6E-4495-A2C1-1471404AAD4D}" presName="ParentText" presStyleLbl="node1" presStyleIdx="3" presStyleCnt="4">
        <dgm:presLayoutVars>
          <dgm:chMax val="1"/>
          <dgm:chPref val="1"/>
          <dgm:bulletEnabled val="1"/>
        </dgm:presLayoutVars>
      </dgm:prSet>
      <dgm:spPr/>
    </dgm:pt>
  </dgm:ptLst>
  <dgm:cxnLst>
    <dgm:cxn modelId="{12F27066-BDE9-4BB5-A106-4F2A5EC2EC56}" type="presOf" srcId="{DFBB6FA1-E19B-47F4-BB11-6187695EEC0D}" destId="{D119CC69-F7B2-478E-9C10-68812BA54C55}" srcOrd="0" destOrd="0" presId="urn:microsoft.com/office/officeart/2005/8/layout/StepDownProcess"/>
    <dgm:cxn modelId="{8F718C6A-A4AC-43F3-B52D-C7CA1E3D27F0}" type="presOf" srcId="{41FD1A8C-4E20-4D02-AD80-C8AD4D95A4E1}" destId="{451DDA62-3360-4A40-B1C1-14D997537395}" srcOrd="0" destOrd="0" presId="urn:microsoft.com/office/officeart/2005/8/layout/StepDownProcess"/>
    <dgm:cxn modelId="{EA78EC80-D46D-4A9F-9C33-DA4D4BFD93EC}" type="presOf" srcId="{00C421CA-A1DE-4CBF-88AA-C76CE6C285CB}" destId="{CC3A8628-F000-43D5-8C95-BF443048A9A3}" srcOrd="0" destOrd="0" presId="urn:microsoft.com/office/officeart/2005/8/layout/StepDownProcess"/>
    <dgm:cxn modelId="{FCF2EA85-968F-4E69-AAE9-59663C611AA9}" type="presOf" srcId="{A5336F88-AA0C-4C00-A5FB-0EC0D2E1A3E3}" destId="{59F1054D-1472-4435-883A-60C488AE069D}" srcOrd="0" destOrd="0" presId="urn:microsoft.com/office/officeart/2005/8/layout/StepDownProcess"/>
    <dgm:cxn modelId="{7F41F293-4DDD-4172-80B1-B3D3BACB71D4}" srcId="{41FD1A8C-4E20-4D02-AD80-C8AD4D95A4E1}" destId="{DFBB6FA1-E19B-47F4-BB11-6187695EEC0D}" srcOrd="2" destOrd="0" parTransId="{DF3A45D4-5576-40DF-928D-EA15C429B806}" sibTransId="{D4D29564-D3E7-4CDA-B6FF-A83115AD4A34}"/>
    <dgm:cxn modelId="{902277A8-1BA9-400A-AC0F-7118A1D48B8F}" type="presOf" srcId="{838BF3BE-AC6E-4495-A2C1-1471404AAD4D}" destId="{91C738B6-D9D8-4BCA-936E-27577D8911BA}" srcOrd="0" destOrd="0" presId="urn:microsoft.com/office/officeart/2005/8/layout/StepDownProcess"/>
    <dgm:cxn modelId="{852EEBB5-B5AD-44B1-9B6D-96E7C63677D6}" srcId="{41FD1A8C-4E20-4D02-AD80-C8AD4D95A4E1}" destId="{A5336F88-AA0C-4C00-A5FB-0EC0D2E1A3E3}" srcOrd="1" destOrd="0" parTransId="{BB849EBF-51D9-4519-AEAE-29FA58C8E554}" sibTransId="{040FB37F-5667-4F42-8E93-16EDAD981075}"/>
    <dgm:cxn modelId="{22ADC8EA-3A24-4402-B8CD-A8A59A1FF406}" srcId="{41FD1A8C-4E20-4D02-AD80-C8AD4D95A4E1}" destId="{00C421CA-A1DE-4CBF-88AA-C76CE6C285CB}" srcOrd="0" destOrd="0" parTransId="{A072FC53-1B72-42F6-B974-61D38444628D}" sibTransId="{48602948-AA14-4DA2-B56A-B35C6F6B8880}"/>
    <dgm:cxn modelId="{856F16EE-F70F-4221-9A2E-9E6F9521C38B}" srcId="{41FD1A8C-4E20-4D02-AD80-C8AD4D95A4E1}" destId="{838BF3BE-AC6E-4495-A2C1-1471404AAD4D}" srcOrd="3" destOrd="0" parTransId="{74FF83E5-F8EE-4A97-8596-8D759577E4E1}" sibTransId="{A7219513-9D9B-4534-A904-4DC2A88DBF46}"/>
    <dgm:cxn modelId="{2D55AEE1-9D49-45BA-9757-F3A9DE1E73B7}" type="presParOf" srcId="{451DDA62-3360-4A40-B1C1-14D997537395}" destId="{984B4FDD-6512-48E9-9B4E-928283548FF2}" srcOrd="0" destOrd="0" presId="urn:microsoft.com/office/officeart/2005/8/layout/StepDownProcess"/>
    <dgm:cxn modelId="{30276E3B-4CD0-4862-80A1-5036025E5830}" type="presParOf" srcId="{984B4FDD-6512-48E9-9B4E-928283548FF2}" destId="{FED365E0-81B2-47A8-8CD0-0E19F3A81BDF}" srcOrd="0" destOrd="0" presId="urn:microsoft.com/office/officeart/2005/8/layout/StepDownProcess"/>
    <dgm:cxn modelId="{765456FC-2A11-4719-A758-16CE356EE93E}" type="presParOf" srcId="{984B4FDD-6512-48E9-9B4E-928283548FF2}" destId="{CC3A8628-F000-43D5-8C95-BF443048A9A3}" srcOrd="1" destOrd="0" presId="urn:microsoft.com/office/officeart/2005/8/layout/StepDownProcess"/>
    <dgm:cxn modelId="{AB845DBA-4653-4DC2-93A2-12D18C47C83F}" type="presParOf" srcId="{984B4FDD-6512-48E9-9B4E-928283548FF2}" destId="{A5D1C289-B572-459D-AE14-182A49F62A53}" srcOrd="2" destOrd="0" presId="urn:microsoft.com/office/officeart/2005/8/layout/StepDownProcess"/>
    <dgm:cxn modelId="{8796CFDD-1AE9-49A9-BE24-FB01050663B8}" type="presParOf" srcId="{451DDA62-3360-4A40-B1C1-14D997537395}" destId="{2ED7230B-BCBC-4455-8B1C-A024DCFFE8AD}" srcOrd="1" destOrd="0" presId="urn:microsoft.com/office/officeart/2005/8/layout/StepDownProcess"/>
    <dgm:cxn modelId="{E4DFAC84-8648-4736-B243-E5FAE0AD0A5F}" type="presParOf" srcId="{451DDA62-3360-4A40-B1C1-14D997537395}" destId="{79BD0A91-50B4-488C-B613-5AB95D1426AD}" srcOrd="2" destOrd="0" presId="urn:microsoft.com/office/officeart/2005/8/layout/StepDownProcess"/>
    <dgm:cxn modelId="{3F9EBBA1-51CA-49E0-B07D-3B3A4CD44A62}" type="presParOf" srcId="{79BD0A91-50B4-488C-B613-5AB95D1426AD}" destId="{299A7112-E60A-4D88-B9BB-4B930B660214}" srcOrd="0" destOrd="0" presId="urn:microsoft.com/office/officeart/2005/8/layout/StepDownProcess"/>
    <dgm:cxn modelId="{43A32E8B-8EDD-4702-821C-E620868652A5}" type="presParOf" srcId="{79BD0A91-50B4-488C-B613-5AB95D1426AD}" destId="{59F1054D-1472-4435-883A-60C488AE069D}" srcOrd="1" destOrd="0" presId="urn:microsoft.com/office/officeart/2005/8/layout/StepDownProcess"/>
    <dgm:cxn modelId="{1BE02D8A-4BD8-440E-B6DA-76FE896A2B8F}" type="presParOf" srcId="{79BD0A91-50B4-488C-B613-5AB95D1426AD}" destId="{2661E3D5-441D-4B3A-94C0-D853C615F2A0}" srcOrd="2" destOrd="0" presId="urn:microsoft.com/office/officeart/2005/8/layout/StepDownProcess"/>
    <dgm:cxn modelId="{D4BFE772-FFB1-4070-B66B-94CEAB5588AC}" type="presParOf" srcId="{451DDA62-3360-4A40-B1C1-14D997537395}" destId="{3BE7DD0D-248E-4EE6-BD36-4EEC4A91B716}" srcOrd="3" destOrd="0" presId="urn:microsoft.com/office/officeart/2005/8/layout/StepDownProcess"/>
    <dgm:cxn modelId="{A9A931A3-CC82-4155-A091-A566BF4BF751}" type="presParOf" srcId="{451DDA62-3360-4A40-B1C1-14D997537395}" destId="{3AB1984A-B337-4C03-8B18-DD686E3CCAA4}" srcOrd="4" destOrd="0" presId="urn:microsoft.com/office/officeart/2005/8/layout/StepDownProcess"/>
    <dgm:cxn modelId="{CC682DEE-CA25-4BD1-B6B0-0751A9324FD0}" type="presParOf" srcId="{3AB1984A-B337-4C03-8B18-DD686E3CCAA4}" destId="{0335F1CD-B0BD-4FF8-8BB5-7C527AF9238F}" srcOrd="0" destOrd="0" presId="urn:microsoft.com/office/officeart/2005/8/layout/StepDownProcess"/>
    <dgm:cxn modelId="{94EBAB2C-CF3A-4357-9C8D-86E82F862A3B}" type="presParOf" srcId="{3AB1984A-B337-4C03-8B18-DD686E3CCAA4}" destId="{D119CC69-F7B2-478E-9C10-68812BA54C55}" srcOrd="1" destOrd="0" presId="urn:microsoft.com/office/officeart/2005/8/layout/StepDownProcess"/>
    <dgm:cxn modelId="{450806CC-A9DB-49A1-A09C-626E0296A275}" type="presParOf" srcId="{3AB1984A-B337-4C03-8B18-DD686E3CCAA4}" destId="{3BCDCD04-C395-406D-9BB9-2A04C53D989C}" srcOrd="2" destOrd="0" presId="urn:microsoft.com/office/officeart/2005/8/layout/StepDownProcess"/>
    <dgm:cxn modelId="{31A67E28-B868-4108-9D55-78DAA181A2E0}" type="presParOf" srcId="{451DDA62-3360-4A40-B1C1-14D997537395}" destId="{5C482751-AC3D-46B4-8476-8E6800B3BD68}" srcOrd="5" destOrd="0" presId="urn:microsoft.com/office/officeart/2005/8/layout/StepDownProcess"/>
    <dgm:cxn modelId="{4138B263-C19F-4F8C-A835-8A37962C7512}" type="presParOf" srcId="{451DDA62-3360-4A40-B1C1-14D997537395}" destId="{C631ED9B-AB66-454F-82A9-B271C6F2708E}" srcOrd="6" destOrd="0" presId="urn:microsoft.com/office/officeart/2005/8/layout/StepDownProcess"/>
    <dgm:cxn modelId="{216ADC1C-55BB-4F99-AA7C-BA73EF8A6717}" type="presParOf" srcId="{C631ED9B-AB66-454F-82A9-B271C6F2708E}" destId="{91C738B6-D9D8-4BCA-936E-27577D8911BA}"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6F66B-C2F0-4499-B9C1-48E433B67781}">
      <dsp:nvSpPr>
        <dsp:cNvPr id="0" name=""/>
        <dsp:cNvSpPr/>
      </dsp:nvSpPr>
      <dsp:spPr>
        <a:xfrm>
          <a:off x="3524250" y="0"/>
          <a:ext cx="2285999" cy="114299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GB" sz="3400" kern="1200"/>
            <a:t>Pyspark Approaches</a:t>
          </a:r>
          <a:endParaRPr lang="en-IN" sz="3400" kern="1200"/>
        </a:p>
      </dsp:txBody>
      <dsp:txXfrm>
        <a:off x="3557727" y="33477"/>
        <a:ext cx="2219045" cy="1076045"/>
      </dsp:txXfrm>
    </dsp:sp>
    <dsp:sp modelId="{179B975E-73AF-43A1-85D7-CF0E21FDFFE8}">
      <dsp:nvSpPr>
        <dsp:cNvPr id="0" name=""/>
        <dsp:cNvSpPr/>
      </dsp:nvSpPr>
      <dsp:spPr>
        <a:xfrm>
          <a:off x="3752850" y="1143000"/>
          <a:ext cx="228600" cy="857249"/>
        </a:xfrm>
        <a:custGeom>
          <a:avLst/>
          <a:gdLst/>
          <a:ahLst/>
          <a:cxnLst/>
          <a:rect l="0" t="0" r="0" b="0"/>
          <a:pathLst>
            <a:path>
              <a:moveTo>
                <a:pt x="0" y="0"/>
              </a:moveTo>
              <a:lnTo>
                <a:pt x="0" y="857249"/>
              </a:lnTo>
              <a:lnTo>
                <a:pt x="228600" y="85724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083AED-F928-41DF-A577-5BBF9FC0423C}">
      <dsp:nvSpPr>
        <dsp:cNvPr id="0" name=""/>
        <dsp:cNvSpPr/>
      </dsp:nvSpPr>
      <dsp:spPr>
        <a:xfrm>
          <a:off x="3981450" y="142875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1: Pyspark -Timestamp + Table</a:t>
          </a:r>
          <a:endParaRPr lang="en-IN" sz="1800" kern="1200" dirty="0"/>
        </a:p>
      </dsp:txBody>
      <dsp:txXfrm>
        <a:off x="4014927" y="1462227"/>
        <a:ext cx="1761845" cy="1076045"/>
      </dsp:txXfrm>
    </dsp:sp>
    <dsp:sp modelId="{4110AFBC-7816-487C-99B5-F979A5903F9D}">
      <dsp:nvSpPr>
        <dsp:cNvPr id="0" name=""/>
        <dsp:cNvSpPr/>
      </dsp:nvSpPr>
      <dsp:spPr>
        <a:xfrm>
          <a:off x="3752850" y="1143000"/>
          <a:ext cx="228600" cy="2285999"/>
        </a:xfrm>
        <a:custGeom>
          <a:avLst/>
          <a:gdLst/>
          <a:ahLst/>
          <a:cxnLst/>
          <a:rect l="0" t="0" r="0" b="0"/>
          <a:pathLst>
            <a:path>
              <a:moveTo>
                <a:pt x="0" y="0"/>
              </a:moveTo>
              <a:lnTo>
                <a:pt x="0" y="2285999"/>
              </a:lnTo>
              <a:lnTo>
                <a:pt x="228600" y="228599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507F2D-6968-4BF6-960F-92E53C8CC928}">
      <dsp:nvSpPr>
        <dsp:cNvPr id="0" name=""/>
        <dsp:cNvSpPr/>
      </dsp:nvSpPr>
      <dsp:spPr>
        <a:xfrm>
          <a:off x="3981450" y="285750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2: Pyspark - Timestamp + Path</a:t>
          </a:r>
          <a:endParaRPr lang="en-IN" sz="1800" kern="1200" dirty="0"/>
        </a:p>
      </dsp:txBody>
      <dsp:txXfrm>
        <a:off x="4014927" y="2890977"/>
        <a:ext cx="1761845" cy="1076045"/>
      </dsp:txXfrm>
    </dsp:sp>
    <dsp:sp modelId="{DFB859BE-8659-4828-A317-8F0C52087965}">
      <dsp:nvSpPr>
        <dsp:cNvPr id="0" name=""/>
        <dsp:cNvSpPr/>
      </dsp:nvSpPr>
      <dsp:spPr>
        <a:xfrm>
          <a:off x="3752850" y="1143000"/>
          <a:ext cx="228600" cy="3714749"/>
        </a:xfrm>
        <a:custGeom>
          <a:avLst/>
          <a:gdLst/>
          <a:ahLst/>
          <a:cxnLst/>
          <a:rect l="0" t="0" r="0" b="0"/>
          <a:pathLst>
            <a:path>
              <a:moveTo>
                <a:pt x="0" y="0"/>
              </a:moveTo>
              <a:lnTo>
                <a:pt x="0" y="3714749"/>
              </a:lnTo>
              <a:lnTo>
                <a:pt x="228600" y="371474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0FD305-98C5-44A9-A258-E6FE0A0345B8}">
      <dsp:nvSpPr>
        <dsp:cNvPr id="0" name=""/>
        <dsp:cNvSpPr/>
      </dsp:nvSpPr>
      <dsp:spPr>
        <a:xfrm>
          <a:off x="3981450" y="4286249"/>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3: Pyspark - version + Table</a:t>
          </a:r>
          <a:endParaRPr lang="en-IN" sz="1800" kern="1200" dirty="0"/>
        </a:p>
      </dsp:txBody>
      <dsp:txXfrm>
        <a:off x="4014927" y="4319726"/>
        <a:ext cx="1761845" cy="1076045"/>
      </dsp:txXfrm>
    </dsp:sp>
    <dsp:sp modelId="{D47C0937-AF13-4F40-9854-115058362DD8}">
      <dsp:nvSpPr>
        <dsp:cNvPr id="0" name=""/>
        <dsp:cNvSpPr/>
      </dsp:nvSpPr>
      <dsp:spPr>
        <a:xfrm>
          <a:off x="3752850" y="1143000"/>
          <a:ext cx="228600" cy="5143500"/>
        </a:xfrm>
        <a:custGeom>
          <a:avLst/>
          <a:gdLst/>
          <a:ahLst/>
          <a:cxnLst/>
          <a:rect l="0" t="0" r="0" b="0"/>
          <a:pathLst>
            <a:path>
              <a:moveTo>
                <a:pt x="0" y="0"/>
              </a:moveTo>
              <a:lnTo>
                <a:pt x="0" y="5143500"/>
              </a:lnTo>
              <a:lnTo>
                <a:pt x="228600" y="51435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118A0C-AE47-4701-96CB-28AABF1E3830}">
      <dsp:nvSpPr>
        <dsp:cNvPr id="0" name=""/>
        <dsp:cNvSpPr/>
      </dsp:nvSpPr>
      <dsp:spPr>
        <a:xfrm>
          <a:off x="3981450" y="571500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4: Pyspark - version + Path</a:t>
          </a:r>
          <a:endParaRPr lang="en-IN" sz="1800" kern="1200" dirty="0"/>
        </a:p>
      </dsp:txBody>
      <dsp:txXfrm>
        <a:off x="4014927" y="5748477"/>
        <a:ext cx="1761845" cy="1076045"/>
      </dsp:txXfrm>
    </dsp:sp>
    <dsp:sp modelId="{FC3028F2-16C6-483D-B9B8-D27F3BC15EE0}">
      <dsp:nvSpPr>
        <dsp:cNvPr id="0" name=""/>
        <dsp:cNvSpPr/>
      </dsp:nvSpPr>
      <dsp:spPr>
        <a:xfrm>
          <a:off x="6381750" y="0"/>
          <a:ext cx="2285999" cy="114299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43180" rIns="64770" bIns="43180" numCol="1" spcCol="1270" anchor="ctr" anchorCtr="0">
          <a:noAutofit/>
        </a:bodyPr>
        <a:lstStyle/>
        <a:p>
          <a:pPr marL="0" lvl="0" indent="0" algn="ctr" defTabSz="1511300">
            <a:lnSpc>
              <a:spcPct val="90000"/>
            </a:lnSpc>
            <a:spcBef>
              <a:spcPct val="0"/>
            </a:spcBef>
            <a:spcAft>
              <a:spcPct val="35000"/>
            </a:spcAft>
            <a:buNone/>
          </a:pPr>
          <a:r>
            <a:rPr lang="en-GB" sz="3400" kern="1200" dirty="0"/>
            <a:t>SQL Approaches</a:t>
          </a:r>
          <a:endParaRPr lang="en-IN" sz="3400" kern="1200" dirty="0"/>
        </a:p>
      </dsp:txBody>
      <dsp:txXfrm>
        <a:off x="6415227" y="33477"/>
        <a:ext cx="2219045" cy="1076045"/>
      </dsp:txXfrm>
    </dsp:sp>
    <dsp:sp modelId="{752D7E92-4F81-429C-A977-B65C3967A768}">
      <dsp:nvSpPr>
        <dsp:cNvPr id="0" name=""/>
        <dsp:cNvSpPr/>
      </dsp:nvSpPr>
      <dsp:spPr>
        <a:xfrm>
          <a:off x="6610350" y="1143000"/>
          <a:ext cx="228600" cy="857249"/>
        </a:xfrm>
        <a:custGeom>
          <a:avLst/>
          <a:gdLst/>
          <a:ahLst/>
          <a:cxnLst/>
          <a:rect l="0" t="0" r="0" b="0"/>
          <a:pathLst>
            <a:path>
              <a:moveTo>
                <a:pt x="0" y="0"/>
              </a:moveTo>
              <a:lnTo>
                <a:pt x="0" y="857249"/>
              </a:lnTo>
              <a:lnTo>
                <a:pt x="228600" y="85724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5466D4-E336-436B-B646-5581996565BD}">
      <dsp:nvSpPr>
        <dsp:cNvPr id="0" name=""/>
        <dsp:cNvSpPr/>
      </dsp:nvSpPr>
      <dsp:spPr>
        <a:xfrm>
          <a:off x="6838950" y="142875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1: SQL -Timestamp + Table</a:t>
          </a:r>
          <a:endParaRPr lang="en-IN" sz="1800" kern="1200" dirty="0"/>
        </a:p>
      </dsp:txBody>
      <dsp:txXfrm>
        <a:off x="6872427" y="1462227"/>
        <a:ext cx="1761845" cy="1076045"/>
      </dsp:txXfrm>
    </dsp:sp>
    <dsp:sp modelId="{E16BB63F-CD70-40F7-9D7C-DC0CC7F02668}">
      <dsp:nvSpPr>
        <dsp:cNvPr id="0" name=""/>
        <dsp:cNvSpPr/>
      </dsp:nvSpPr>
      <dsp:spPr>
        <a:xfrm>
          <a:off x="6610350" y="1143000"/>
          <a:ext cx="228600" cy="2285999"/>
        </a:xfrm>
        <a:custGeom>
          <a:avLst/>
          <a:gdLst/>
          <a:ahLst/>
          <a:cxnLst/>
          <a:rect l="0" t="0" r="0" b="0"/>
          <a:pathLst>
            <a:path>
              <a:moveTo>
                <a:pt x="0" y="0"/>
              </a:moveTo>
              <a:lnTo>
                <a:pt x="0" y="2285999"/>
              </a:lnTo>
              <a:lnTo>
                <a:pt x="228600" y="228599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EDC9B2-1F48-4656-966C-09FC13ADEBC8}">
      <dsp:nvSpPr>
        <dsp:cNvPr id="0" name=""/>
        <dsp:cNvSpPr/>
      </dsp:nvSpPr>
      <dsp:spPr>
        <a:xfrm>
          <a:off x="6838950" y="285750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2: SQL - Timestamp + Path</a:t>
          </a:r>
          <a:endParaRPr lang="en-IN" sz="1800" kern="1200" dirty="0"/>
        </a:p>
      </dsp:txBody>
      <dsp:txXfrm>
        <a:off x="6872427" y="2890977"/>
        <a:ext cx="1761845" cy="1076045"/>
      </dsp:txXfrm>
    </dsp:sp>
    <dsp:sp modelId="{065F56F5-B1C8-43B1-969D-DF5EB1302309}">
      <dsp:nvSpPr>
        <dsp:cNvPr id="0" name=""/>
        <dsp:cNvSpPr/>
      </dsp:nvSpPr>
      <dsp:spPr>
        <a:xfrm>
          <a:off x="6610350" y="1143000"/>
          <a:ext cx="228600" cy="3714749"/>
        </a:xfrm>
        <a:custGeom>
          <a:avLst/>
          <a:gdLst/>
          <a:ahLst/>
          <a:cxnLst/>
          <a:rect l="0" t="0" r="0" b="0"/>
          <a:pathLst>
            <a:path>
              <a:moveTo>
                <a:pt x="0" y="0"/>
              </a:moveTo>
              <a:lnTo>
                <a:pt x="0" y="3714749"/>
              </a:lnTo>
              <a:lnTo>
                <a:pt x="228600" y="371474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C77994-E96F-4A8E-892F-411D8230CF59}">
      <dsp:nvSpPr>
        <dsp:cNvPr id="0" name=""/>
        <dsp:cNvSpPr/>
      </dsp:nvSpPr>
      <dsp:spPr>
        <a:xfrm>
          <a:off x="6838950" y="4286249"/>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3: SQL - version + Table</a:t>
          </a:r>
          <a:endParaRPr lang="en-IN" sz="1800" kern="1200" dirty="0"/>
        </a:p>
      </dsp:txBody>
      <dsp:txXfrm>
        <a:off x="6872427" y="4319726"/>
        <a:ext cx="1761845" cy="1076045"/>
      </dsp:txXfrm>
    </dsp:sp>
    <dsp:sp modelId="{4CEC6859-068C-4F54-B434-EE022C4E3FBB}">
      <dsp:nvSpPr>
        <dsp:cNvPr id="0" name=""/>
        <dsp:cNvSpPr/>
      </dsp:nvSpPr>
      <dsp:spPr>
        <a:xfrm>
          <a:off x="6610350" y="1143000"/>
          <a:ext cx="228600" cy="5143500"/>
        </a:xfrm>
        <a:custGeom>
          <a:avLst/>
          <a:gdLst/>
          <a:ahLst/>
          <a:cxnLst/>
          <a:rect l="0" t="0" r="0" b="0"/>
          <a:pathLst>
            <a:path>
              <a:moveTo>
                <a:pt x="0" y="0"/>
              </a:moveTo>
              <a:lnTo>
                <a:pt x="0" y="5143500"/>
              </a:lnTo>
              <a:lnTo>
                <a:pt x="228600" y="514350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C22AE-B5B7-4337-B2C7-E936D3B093AC}">
      <dsp:nvSpPr>
        <dsp:cNvPr id="0" name=""/>
        <dsp:cNvSpPr/>
      </dsp:nvSpPr>
      <dsp:spPr>
        <a:xfrm>
          <a:off x="6838950" y="5715000"/>
          <a:ext cx="1828799" cy="1142999"/>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GB" sz="1800" kern="1200" dirty="0"/>
            <a:t>Method 4: SQL - version + Path</a:t>
          </a:r>
          <a:endParaRPr lang="en-IN" sz="1800" kern="1200" dirty="0"/>
        </a:p>
      </dsp:txBody>
      <dsp:txXfrm>
        <a:off x="6872427" y="5748477"/>
        <a:ext cx="1761845" cy="1076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F59B1-CB3E-47F8-8792-402DE71C1C0F}">
      <dsp:nvSpPr>
        <dsp:cNvPr id="0" name=""/>
        <dsp:cNvSpPr/>
      </dsp:nvSpPr>
      <dsp:spPr>
        <a:xfrm>
          <a:off x="0" y="151200"/>
          <a:ext cx="12192000" cy="1544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GB" sz="1500" kern="1200" dirty="0"/>
            <a:t>Recursively vacuum directories associated with the Delta table. VACUUM removes all files from the table directory that are not managed by Delta, as well as data files that are no longer in the latest state of the transaction log for the table and are older than a retention threshold. VACUUM will skip all directories that begin with an underscore (_), which includes the _</a:t>
          </a:r>
          <a:r>
            <a:rPr lang="en-GB" sz="1500" kern="1200" dirty="0" err="1"/>
            <a:t>delta_log</a:t>
          </a:r>
          <a:r>
            <a:rPr lang="en-GB" sz="1500" kern="1200" dirty="0"/>
            <a:t>. Partitioning your table on a column that begins with an underscore is an exception to this rule; VACUUM scans all valid partitions included in the target Delta table. Delta table data files are deleted according to the time they have been logically removed from Delta’s transaction log plus retention hours, not their modification timestamps on the storage system. The default threshold is 7 days.</a:t>
          </a:r>
          <a:endParaRPr lang="en-IN" sz="1500" kern="1200" dirty="0"/>
        </a:p>
      </dsp:txBody>
      <dsp:txXfrm>
        <a:off x="75391" y="226591"/>
        <a:ext cx="12041218" cy="1393618"/>
      </dsp:txXfrm>
    </dsp:sp>
    <dsp:sp modelId="{4684C682-7866-4B6D-897C-3186959A693E}">
      <dsp:nvSpPr>
        <dsp:cNvPr id="0" name=""/>
        <dsp:cNvSpPr/>
      </dsp:nvSpPr>
      <dsp:spPr>
        <a:xfrm>
          <a:off x="0" y="1738800"/>
          <a:ext cx="12192000" cy="1544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GB" sz="1500" kern="1200" dirty="0"/>
            <a:t>On Delta tables, Azure Databricks does not automatically trigger VACUUM operations. </a:t>
          </a:r>
          <a:endParaRPr lang="en-IN" sz="1500" kern="1200" dirty="0"/>
        </a:p>
      </dsp:txBody>
      <dsp:txXfrm>
        <a:off x="75391" y="1814191"/>
        <a:ext cx="12041218" cy="1393618"/>
      </dsp:txXfrm>
    </dsp:sp>
    <dsp:sp modelId="{E4B91F4B-ED6C-4F46-A64E-944E9A8911C2}">
      <dsp:nvSpPr>
        <dsp:cNvPr id="0" name=""/>
        <dsp:cNvSpPr/>
      </dsp:nvSpPr>
      <dsp:spPr>
        <a:xfrm>
          <a:off x="0" y="3326400"/>
          <a:ext cx="12192000" cy="1544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GB" sz="1500" kern="1200" dirty="0"/>
            <a:t>If you run VACUUM on a Delta table, you lose the ability to time travel back to a version older than the specified data retention period.</a:t>
          </a:r>
          <a:endParaRPr lang="en-IN" sz="1500" kern="1200" dirty="0"/>
        </a:p>
      </dsp:txBody>
      <dsp:txXfrm>
        <a:off x="75391" y="3401791"/>
        <a:ext cx="12041218" cy="1393618"/>
      </dsp:txXfrm>
    </dsp:sp>
    <dsp:sp modelId="{FBE06268-A497-4098-981C-6DD49D72D0FE}">
      <dsp:nvSpPr>
        <dsp:cNvPr id="0" name=""/>
        <dsp:cNvSpPr/>
      </dsp:nvSpPr>
      <dsp:spPr>
        <a:xfrm>
          <a:off x="0" y="4914000"/>
          <a:ext cx="12192000" cy="154440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IN" sz="1500" kern="1200" dirty="0"/>
            <a:t>Syntax:</a:t>
          </a:r>
        </a:p>
      </dsp:txBody>
      <dsp:txXfrm>
        <a:off x="75391" y="4989391"/>
        <a:ext cx="12041218" cy="1393618"/>
      </dsp:txXfrm>
    </dsp:sp>
    <dsp:sp modelId="{B30BCD9C-253C-4797-B758-35E13961087E}">
      <dsp:nvSpPr>
        <dsp:cNvPr id="0" name=""/>
        <dsp:cNvSpPr/>
      </dsp:nvSpPr>
      <dsp:spPr>
        <a:xfrm>
          <a:off x="0" y="6458399"/>
          <a:ext cx="12192000" cy="24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7096" tIns="19050" rIns="106680" bIns="19050" numCol="1" spcCol="1270" anchor="t" anchorCtr="0">
          <a:noAutofit/>
        </a:bodyPr>
        <a:lstStyle/>
        <a:p>
          <a:pPr marL="114300" lvl="1" indent="-114300" algn="just" defTabSz="533400">
            <a:lnSpc>
              <a:spcPct val="90000"/>
            </a:lnSpc>
            <a:spcBef>
              <a:spcPct val="0"/>
            </a:spcBef>
            <a:spcAft>
              <a:spcPct val="20000"/>
            </a:spcAft>
            <a:buChar char="•"/>
          </a:pPr>
          <a:r>
            <a:rPr lang="en-GB" sz="1200" kern="1200"/>
            <a:t>VACUUM &lt;table_name&gt; [RETAIN &lt;num_versions&gt;] [HOURS &lt;num_hours]];</a:t>
          </a:r>
          <a:endParaRPr lang="en-IN" sz="1200" kern="1200" dirty="0"/>
        </a:p>
      </dsp:txBody>
      <dsp:txXfrm>
        <a:off x="0" y="6458399"/>
        <a:ext cx="12192000" cy="248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D365E0-81B2-47A8-8CD0-0E19F3A81BDF}">
      <dsp:nvSpPr>
        <dsp:cNvPr id="0" name=""/>
        <dsp:cNvSpPr/>
      </dsp:nvSpPr>
      <dsp:spPr>
        <a:xfrm rot="5400000">
          <a:off x="2580704" y="1498961"/>
          <a:ext cx="1316414" cy="1498691"/>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3A8628-F000-43D5-8C95-BF443048A9A3}">
      <dsp:nvSpPr>
        <dsp:cNvPr id="0" name=""/>
        <dsp:cNvSpPr/>
      </dsp:nvSpPr>
      <dsp:spPr>
        <a:xfrm>
          <a:off x="2231934" y="39690"/>
          <a:ext cx="2216066" cy="1551174"/>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IN" sz="900" b="1" i="0" kern="1200" dirty="0"/>
            <a:t>Sort-Merge : </a:t>
          </a:r>
          <a:r>
            <a:rPr lang="en-GB" sz="900" b="0" i="0" kern="1200" dirty="0"/>
            <a:t>By default , Spark uses this method while joining data frames. It’s two step process. First all executors should exchange data across network to sort and re-allocate sorted partitions. At the end of this stage , Each executor should have same key valued data on both data frame partitions so that executor can do merge operation. Marge is very quick thing.</a:t>
          </a:r>
          <a:endParaRPr lang="en-IN" sz="900" kern="1200" dirty="0"/>
        </a:p>
      </dsp:txBody>
      <dsp:txXfrm>
        <a:off x="2307670" y="115426"/>
        <a:ext cx="2064594" cy="1399702"/>
      </dsp:txXfrm>
    </dsp:sp>
    <dsp:sp modelId="{A5D1C289-B572-459D-AE14-182A49F62A53}">
      <dsp:nvSpPr>
        <dsp:cNvPr id="0" name=""/>
        <dsp:cNvSpPr/>
      </dsp:nvSpPr>
      <dsp:spPr>
        <a:xfrm>
          <a:off x="4448001" y="187630"/>
          <a:ext cx="1611755" cy="1253727"/>
        </a:xfrm>
        <a:prstGeom prst="rect">
          <a:avLst/>
        </a:prstGeom>
        <a:noFill/>
        <a:ln>
          <a:noFill/>
        </a:ln>
        <a:effectLst/>
      </dsp:spPr>
      <dsp:style>
        <a:lnRef idx="0">
          <a:scrgbClr r="0" g="0" b="0"/>
        </a:lnRef>
        <a:fillRef idx="0">
          <a:scrgbClr r="0" g="0" b="0"/>
        </a:fillRef>
        <a:effectRef idx="0">
          <a:scrgbClr r="0" g="0" b="0"/>
        </a:effectRef>
        <a:fontRef idx="minor"/>
      </dsp:style>
    </dsp:sp>
    <dsp:sp modelId="{299A7112-E60A-4D88-B9BB-4B930B660214}">
      <dsp:nvSpPr>
        <dsp:cNvPr id="0" name=""/>
        <dsp:cNvSpPr/>
      </dsp:nvSpPr>
      <dsp:spPr>
        <a:xfrm rot="5400000">
          <a:off x="4418059" y="3241443"/>
          <a:ext cx="1316414" cy="1498691"/>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F1054D-1472-4435-883A-60C488AE069D}">
      <dsp:nvSpPr>
        <dsp:cNvPr id="0" name=""/>
        <dsp:cNvSpPr/>
      </dsp:nvSpPr>
      <dsp:spPr>
        <a:xfrm>
          <a:off x="4069289" y="1782171"/>
          <a:ext cx="2216066" cy="1551174"/>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GB" sz="900" b="1" i="1" kern="1200" dirty="0"/>
            <a:t>Sort Phase</a:t>
          </a:r>
          <a:r>
            <a:rPr lang="en-GB" sz="900" b="0" i="0" kern="1200" dirty="0"/>
            <a:t> : As you can see, both A and B are sorted by Join key i.e. Key column and sorted data is split into 2 partitions . Each partition should have specific key data. There should not be any overlapping of Keys between partitions which is hole idea of shuffling.</a:t>
          </a:r>
          <a:endParaRPr lang="en-IN" sz="900" kern="1200" dirty="0"/>
        </a:p>
      </dsp:txBody>
      <dsp:txXfrm>
        <a:off x="4145025" y="1857907"/>
        <a:ext cx="2064594" cy="1399702"/>
      </dsp:txXfrm>
    </dsp:sp>
    <dsp:sp modelId="{2661E3D5-441D-4B3A-94C0-D853C615F2A0}">
      <dsp:nvSpPr>
        <dsp:cNvPr id="0" name=""/>
        <dsp:cNvSpPr/>
      </dsp:nvSpPr>
      <dsp:spPr>
        <a:xfrm>
          <a:off x="6285355" y="1930111"/>
          <a:ext cx="1611755" cy="1253727"/>
        </a:xfrm>
        <a:prstGeom prst="rect">
          <a:avLst/>
        </a:prstGeom>
        <a:noFill/>
        <a:ln>
          <a:noFill/>
        </a:ln>
        <a:effectLst/>
      </dsp:spPr>
      <dsp:style>
        <a:lnRef idx="0">
          <a:scrgbClr r="0" g="0" b="0"/>
        </a:lnRef>
        <a:fillRef idx="0">
          <a:scrgbClr r="0" g="0" b="0"/>
        </a:fillRef>
        <a:effectRef idx="0">
          <a:scrgbClr r="0" g="0" b="0"/>
        </a:effectRef>
        <a:fontRef idx="minor"/>
      </dsp:style>
    </dsp:sp>
    <dsp:sp modelId="{0335F1CD-B0BD-4FF8-8BB5-7C527AF9238F}">
      <dsp:nvSpPr>
        <dsp:cNvPr id="0" name=""/>
        <dsp:cNvSpPr/>
      </dsp:nvSpPr>
      <dsp:spPr>
        <a:xfrm rot="5400000">
          <a:off x="6255413" y="4983924"/>
          <a:ext cx="1316414" cy="1498691"/>
        </a:xfrm>
        <a:prstGeom prst="bentUpArrow">
          <a:avLst>
            <a:gd name="adj1" fmla="val 32840"/>
            <a:gd name="adj2" fmla="val 25000"/>
            <a:gd name="adj3" fmla="val 35780"/>
          </a:avLst>
        </a:prstGeom>
        <a:solidFill>
          <a:schemeClr val="accent1">
            <a:tint val="4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19CC69-F7B2-478E-9C10-68812BA54C55}">
      <dsp:nvSpPr>
        <dsp:cNvPr id="0" name=""/>
        <dsp:cNvSpPr/>
      </dsp:nvSpPr>
      <dsp:spPr>
        <a:xfrm>
          <a:off x="5906644" y="3524652"/>
          <a:ext cx="2216066" cy="1551174"/>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IN" sz="900" b="1" i="1" kern="1200"/>
            <a:t>Merge Phase</a:t>
          </a:r>
          <a:r>
            <a:rPr lang="en-IN" sz="900" b="0" i="0" kern="1200"/>
            <a:t> : </a:t>
          </a:r>
          <a:r>
            <a:rPr lang="en-GB" sz="900" b="0" i="0" kern="1200"/>
            <a:t>Merging sorted data by keys is very simple and quickest operation.</a:t>
          </a:r>
          <a:endParaRPr lang="en-IN" sz="900" kern="1200"/>
        </a:p>
      </dsp:txBody>
      <dsp:txXfrm>
        <a:off x="5982380" y="3600388"/>
        <a:ext cx="2064594" cy="1399702"/>
      </dsp:txXfrm>
    </dsp:sp>
    <dsp:sp modelId="{3BCDCD04-C395-406D-9BB9-2A04C53D989C}">
      <dsp:nvSpPr>
        <dsp:cNvPr id="0" name=""/>
        <dsp:cNvSpPr/>
      </dsp:nvSpPr>
      <dsp:spPr>
        <a:xfrm>
          <a:off x="8122710" y="3672592"/>
          <a:ext cx="1611755" cy="1253727"/>
        </a:xfrm>
        <a:prstGeom prst="rect">
          <a:avLst/>
        </a:prstGeom>
        <a:noFill/>
        <a:ln>
          <a:noFill/>
        </a:ln>
        <a:effectLst/>
      </dsp:spPr>
      <dsp:style>
        <a:lnRef idx="0">
          <a:scrgbClr r="0" g="0" b="0"/>
        </a:lnRef>
        <a:fillRef idx="0">
          <a:scrgbClr r="0" g="0" b="0"/>
        </a:fillRef>
        <a:effectRef idx="0">
          <a:scrgbClr r="0" g="0" b="0"/>
        </a:effectRef>
        <a:fontRef idx="minor"/>
      </dsp:style>
    </dsp:sp>
    <dsp:sp modelId="{91C738B6-D9D8-4BCA-936E-27577D8911BA}">
      <dsp:nvSpPr>
        <dsp:cNvPr id="0" name=""/>
        <dsp:cNvSpPr/>
      </dsp:nvSpPr>
      <dsp:spPr>
        <a:xfrm>
          <a:off x="7743998" y="5267133"/>
          <a:ext cx="2216066" cy="1551174"/>
        </a:xfrm>
        <a:prstGeom prst="roundRect">
          <a:avLst>
            <a:gd name="adj" fmla="val 1667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just" defTabSz="400050">
            <a:lnSpc>
              <a:spcPct val="90000"/>
            </a:lnSpc>
            <a:spcBef>
              <a:spcPct val="0"/>
            </a:spcBef>
            <a:spcAft>
              <a:spcPct val="35000"/>
            </a:spcAft>
            <a:buNone/>
          </a:pPr>
          <a:r>
            <a:rPr lang="en-GB" sz="900" b="1" i="0" kern="1200" dirty="0"/>
            <a:t>Broad Cast Join : </a:t>
          </a:r>
          <a:r>
            <a:rPr lang="en-GB" sz="900" b="0" i="0" kern="1200" dirty="0"/>
            <a:t>We have observed , Sort-Merge join requires full shuffling of both data sets via network which is heavy task for Spark . What if we can eliminate shuffling.</a:t>
          </a:r>
          <a:endParaRPr lang="en-IN" sz="900" kern="1200" dirty="0"/>
        </a:p>
      </dsp:txBody>
      <dsp:txXfrm>
        <a:off x="7819734" y="5342869"/>
        <a:ext cx="2064594" cy="13997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85FC-BF0B-339D-6488-81C14A0AAD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5E8E4F-33AD-729A-B8C7-BDE830FDD7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26CBE2-D0F1-FCDE-9EBC-184451527EFC}"/>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D4143B96-D291-59EF-3C63-829BCCFA26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8E6046-5375-20CD-0422-327360CC30A2}"/>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1903834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CB6E9-118E-05F3-DC75-C69A58B2D5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31CEAD-B8E0-DF7E-6C71-70FB9F1BBA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559C2A-30C2-14CF-6F0A-4EEAE7D8FE4B}"/>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7EA82DCF-7BF0-1349-529C-94DCEC94EE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A6CD6B-BB68-43E7-2857-E735906DEA3D}"/>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4174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7F19E-C3E1-3B60-335C-C329038A2D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D9F867-C9AA-6DCE-09B3-32A633A770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F908D8E-7CDE-2B0A-1412-0083997A03A9}"/>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C8C856D9-55BB-0926-1569-589750A246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7469C8-85CB-529B-2832-D6A186ACC165}"/>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2858838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D3DFA-CE8C-E09B-E7FA-774D7B5906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E132E6-EEBB-54AF-E559-94B1DD1EB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B631A1-AB3C-8C45-EEA9-FF43ECBAA18D}"/>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E2C87732-F486-449B-8080-5C751A901A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6657A3-5337-2C3D-3A18-3E2E7AA99E0E}"/>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316527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06F5-183D-900E-C088-BB04D7A91F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F6D261-B1AF-7069-A988-C181092DEC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162866-AE0E-5BD9-D44A-A28CB298BF47}"/>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EBBAF0A9-94E2-01D9-EE3F-0671DF812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F39345-6A7A-D242-4DAF-1FC786C3E79D}"/>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1433623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C57A-83D4-B960-42D5-4563D45CF8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881D53B-69B0-DD09-EF82-85F387DDFF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BA4E16-D8BC-E8BD-6968-4C67E5EC6D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92B3FC-1BF8-CA4E-2CF1-B512776E2B72}"/>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6" name="Footer Placeholder 5">
            <a:extLst>
              <a:ext uri="{FF2B5EF4-FFF2-40B4-BE49-F238E27FC236}">
                <a16:creationId xmlns:a16="http://schemas.microsoft.com/office/drawing/2014/main" id="{C641E9E3-3F68-29DE-FBC3-55B99B64C3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A97961-A3E3-9604-377C-8519FC24E4D4}"/>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2656986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ACCC8-1CDB-DC8A-4D5D-DB73CC457B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076F45-AB31-3BFD-5B3E-37F22B0DA4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22D5DB-81DF-E280-9337-C451341505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12E0514-E091-B585-E65C-3B7DF66FC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825A4F-38F3-E8C4-4108-4BA15D8927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EF2A43-E267-7CD7-96DF-655CC220F5FA}"/>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8" name="Footer Placeholder 7">
            <a:extLst>
              <a:ext uri="{FF2B5EF4-FFF2-40B4-BE49-F238E27FC236}">
                <a16:creationId xmlns:a16="http://schemas.microsoft.com/office/drawing/2014/main" id="{BA38F078-B923-E6AA-9324-A5C4ADF97AB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5FE7C9-E5D2-EB5E-F4A0-EE94F19D162D}"/>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1299589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339D-B3A7-590E-A15A-17B399165D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5997EE-D679-47D9-CA03-DF1FF8785402}"/>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4" name="Footer Placeholder 3">
            <a:extLst>
              <a:ext uri="{FF2B5EF4-FFF2-40B4-BE49-F238E27FC236}">
                <a16:creationId xmlns:a16="http://schemas.microsoft.com/office/drawing/2014/main" id="{661D54D5-4E2B-3EF6-ABC2-07C0AC1B138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B9EF963-7082-1922-46DC-442A5FF701D2}"/>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41527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69A0C8-7A29-67A5-D839-536F73099155}"/>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3" name="Footer Placeholder 2">
            <a:extLst>
              <a:ext uri="{FF2B5EF4-FFF2-40B4-BE49-F238E27FC236}">
                <a16:creationId xmlns:a16="http://schemas.microsoft.com/office/drawing/2014/main" id="{9FAC45DC-837E-BC5E-C74E-2A1AAD17844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B6974D-A428-F61B-A31B-F696E62EA4DC}"/>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350220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D7E0-D678-99B3-9572-2F012EDFA7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CE9924-988D-188F-3DBF-8E1397B558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58C2AF-0883-C2EB-EE62-6717A92B24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F82E5-6C71-D264-9787-79EED0CF3EE1}"/>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6" name="Footer Placeholder 5">
            <a:extLst>
              <a:ext uri="{FF2B5EF4-FFF2-40B4-BE49-F238E27FC236}">
                <a16:creationId xmlns:a16="http://schemas.microsoft.com/office/drawing/2014/main" id="{891BB7E4-975C-99C1-D0AE-60746EFD25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A554A4-2BEC-3905-929D-259ACF89F8A0}"/>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1115942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5CFB1-B39D-8451-6C20-DBD8B921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FFDF0F-DE12-AAFF-5D07-96C4916E86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8151962-DF25-59F5-9AB9-16055CD7C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9D10B-F646-EB61-9BA6-777C29285D07}"/>
              </a:ext>
            </a:extLst>
          </p:cNvPr>
          <p:cNvSpPr>
            <a:spLocks noGrp="1"/>
          </p:cNvSpPr>
          <p:nvPr>
            <p:ph type="dt" sz="half" idx="10"/>
          </p:nvPr>
        </p:nvSpPr>
        <p:spPr/>
        <p:txBody>
          <a:bodyPr/>
          <a:lstStyle/>
          <a:p>
            <a:fld id="{0B088303-07AB-4C38-8AD5-6D6532CBBF01}" type="datetimeFigureOut">
              <a:rPr lang="en-IN" smtClean="0"/>
              <a:t>13-11-2023</a:t>
            </a:fld>
            <a:endParaRPr lang="en-IN"/>
          </a:p>
        </p:txBody>
      </p:sp>
      <p:sp>
        <p:nvSpPr>
          <p:cNvPr id="6" name="Footer Placeholder 5">
            <a:extLst>
              <a:ext uri="{FF2B5EF4-FFF2-40B4-BE49-F238E27FC236}">
                <a16:creationId xmlns:a16="http://schemas.microsoft.com/office/drawing/2014/main" id="{8F4DE7E5-86FD-280B-346B-107C4427DE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517698-9D19-602B-526A-52483A166D4F}"/>
              </a:ext>
            </a:extLst>
          </p:cNvPr>
          <p:cNvSpPr>
            <a:spLocks noGrp="1"/>
          </p:cNvSpPr>
          <p:nvPr>
            <p:ph type="sldNum" sz="quarter" idx="12"/>
          </p:nvPr>
        </p:nvSpPr>
        <p:spPr/>
        <p:txBody>
          <a:bodyPr/>
          <a:lstStyle/>
          <a:p>
            <a:fld id="{7778F54E-EEBB-445D-9F33-7B799156CBEC}" type="slidenum">
              <a:rPr lang="en-IN" smtClean="0"/>
              <a:t>‹#›</a:t>
            </a:fld>
            <a:endParaRPr lang="en-IN"/>
          </a:p>
        </p:txBody>
      </p:sp>
    </p:spTree>
    <p:extLst>
      <p:ext uri="{BB962C8B-B14F-4D97-AF65-F5344CB8AC3E}">
        <p14:creationId xmlns:p14="http://schemas.microsoft.com/office/powerpoint/2010/main" val="2033750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F23382-71DA-E74D-B3FF-C0E7AA170F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0F2616C-CBE8-11F8-45AD-9CF7B0AB8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0F22F7-A70C-062C-0748-180926BBF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88303-07AB-4C38-8AD5-6D6532CBBF01}" type="datetimeFigureOut">
              <a:rPr lang="en-IN" smtClean="0"/>
              <a:t>13-11-2023</a:t>
            </a:fld>
            <a:endParaRPr lang="en-IN"/>
          </a:p>
        </p:txBody>
      </p:sp>
      <p:sp>
        <p:nvSpPr>
          <p:cNvPr id="5" name="Footer Placeholder 4">
            <a:extLst>
              <a:ext uri="{FF2B5EF4-FFF2-40B4-BE49-F238E27FC236}">
                <a16:creationId xmlns:a16="http://schemas.microsoft.com/office/drawing/2014/main" id="{B60218F7-A436-401D-A2E1-A44140E0B1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3F35F7-62EF-A299-4601-ADF1A15BD5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8F54E-EEBB-445D-9F33-7B799156CBEC}" type="slidenum">
              <a:rPr lang="en-IN" smtClean="0"/>
              <a:t>‹#›</a:t>
            </a:fld>
            <a:endParaRPr lang="en-IN"/>
          </a:p>
        </p:txBody>
      </p:sp>
    </p:spTree>
    <p:extLst>
      <p:ext uri="{BB962C8B-B14F-4D97-AF65-F5344CB8AC3E}">
        <p14:creationId xmlns:p14="http://schemas.microsoft.com/office/powerpoint/2010/main" val="3081227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06A1-4690-87A3-4969-AAEA5174AF20}"/>
              </a:ext>
            </a:extLst>
          </p:cNvPr>
          <p:cNvSpPr>
            <a:spLocks noGrp="1"/>
          </p:cNvSpPr>
          <p:nvPr>
            <p:ph type="ctrTitle"/>
          </p:nvPr>
        </p:nvSpPr>
        <p:spPr/>
        <p:txBody>
          <a:bodyPr/>
          <a:lstStyle/>
          <a:p>
            <a:r>
              <a:rPr lang="en-IN" dirty="0"/>
              <a:t>Pyspark: Module-6</a:t>
            </a:r>
          </a:p>
        </p:txBody>
      </p:sp>
    </p:spTree>
    <p:extLst>
      <p:ext uri="{BB962C8B-B14F-4D97-AF65-F5344CB8AC3E}">
        <p14:creationId xmlns:p14="http://schemas.microsoft.com/office/powerpoint/2010/main" val="385842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0D25A-8BEF-2901-FBAA-A28B315E14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766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E0A3BE-C4BA-B6ED-54B8-775EDA29F0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051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D61B7D-1DF0-BBFE-8FBD-AD9539D8D1E0}"/>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Pyspark | Delta Lake: Vacuum Command</a:t>
            </a:r>
          </a:p>
        </p:txBody>
      </p:sp>
    </p:spTree>
    <p:extLst>
      <p:ext uri="{BB962C8B-B14F-4D97-AF65-F5344CB8AC3E}">
        <p14:creationId xmlns:p14="http://schemas.microsoft.com/office/powerpoint/2010/main" val="3335204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3EDE9EE-11F1-4C58-A404-487AD6489BC5}"/>
              </a:ext>
            </a:extLst>
          </p:cNvPr>
          <p:cNvGraphicFramePr/>
          <p:nvPr>
            <p:extLst>
              <p:ext uri="{D42A27DB-BD31-4B8C-83A1-F6EECF244321}">
                <p14:modId xmlns:p14="http://schemas.microsoft.com/office/powerpoint/2010/main" val="302125359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522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318A9-47E1-C8B0-E395-F26177DDC54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2118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45555D-C152-2E59-860C-91B7923D9A6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4820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4473B-2C6D-C5A5-DD5D-25AD3E4CD759}"/>
              </a:ext>
            </a:extLst>
          </p:cNvPr>
          <p:cNvSpPr txBox="1"/>
          <p:nvPr/>
        </p:nvSpPr>
        <p:spPr>
          <a:xfrm>
            <a:off x="3048000" y="3248344"/>
            <a:ext cx="6096000" cy="369332"/>
          </a:xfrm>
          <a:prstGeom prst="rect">
            <a:avLst/>
          </a:prstGeom>
          <a:noFill/>
        </p:spPr>
        <p:txBody>
          <a:bodyPr wrap="square">
            <a:spAutoFit/>
          </a:bodyPr>
          <a:lstStyle/>
          <a:p>
            <a:r>
              <a:rPr lang="en-IN" b="0" i="0" dirty="0">
                <a:solidFill>
                  <a:srgbClr val="343541"/>
                </a:solidFill>
                <a:effectLst/>
                <a:latin typeface="Söhne"/>
              </a:rPr>
              <a:t>auto loader vs incremental load data-bricks</a:t>
            </a:r>
            <a:endParaRPr lang="en-IN" dirty="0"/>
          </a:p>
        </p:txBody>
      </p:sp>
    </p:spTree>
    <p:extLst>
      <p:ext uri="{BB962C8B-B14F-4D97-AF65-F5344CB8AC3E}">
        <p14:creationId xmlns:p14="http://schemas.microsoft.com/office/powerpoint/2010/main" val="990148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ABB28C-A0E7-E67A-73CF-5FE0754362E7}"/>
              </a:ext>
            </a:extLst>
          </p:cNvPr>
          <p:cNvSpPr txBox="1"/>
          <p:nvPr/>
        </p:nvSpPr>
        <p:spPr>
          <a:xfrm>
            <a:off x="1251285" y="889843"/>
            <a:ext cx="9144000" cy="5078313"/>
          </a:xfrm>
          <a:prstGeom prst="rect">
            <a:avLst/>
          </a:prstGeom>
          <a:noFill/>
        </p:spPr>
        <p:txBody>
          <a:bodyPr wrap="square">
            <a:spAutoFit/>
          </a:bodyPr>
          <a:lstStyle/>
          <a:p>
            <a:pPr algn="l">
              <a:buFont typeface="+mj-lt"/>
              <a:buAutoNum type="arabicPeriod"/>
            </a:pPr>
            <a:r>
              <a:rPr lang="en-GB" b="1" i="0" dirty="0">
                <a:solidFill>
                  <a:srgbClr val="374151"/>
                </a:solidFill>
                <a:effectLst/>
                <a:latin typeface="Söhne"/>
              </a:rPr>
              <a:t>Auto Loader:</a:t>
            </a:r>
            <a:endParaRPr lang="en-GB" b="0" i="0" dirty="0">
              <a:solidFill>
                <a:srgbClr val="374151"/>
              </a:solidFill>
              <a:effectLst/>
              <a:latin typeface="Söhne"/>
            </a:endParaRPr>
          </a:p>
          <a:p>
            <a:pPr marL="742950" lvl="1" indent="-285750" algn="l">
              <a:buFont typeface="+mj-lt"/>
              <a:buAutoNum type="arabicPeriod"/>
            </a:pPr>
            <a:r>
              <a:rPr lang="en-GB" b="0" i="0" dirty="0">
                <a:solidFill>
                  <a:srgbClr val="374151"/>
                </a:solidFill>
                <a:effectLst/>
                <a:latin typeface="Söhne"/>
              </a:rPr>
              <a:t>Auto Loader is a feature provided by Databricks to simplify the process of ingesting data from sources such as Delta tables, Apache Kafka, or Azure Event Hubs.</a:t>
            </a:r>
          </a:p>
          <a:p>
            <a:pPr marL="742950" lvl="1" indent="-285750" algn="l">
              <a:buFont typeface="+mj-lt"/>
              <a:buAutoNum type="arabicPeriod"/>
            </a:pPr>
            <a:r>
              <a:rPr lang="en-GB" b="0" i="0" dirty="0">
                <a:solidFill>
                  <a:srgbClr val="374151"/>
                </a:solidFill>
                <a:effectLst/>
                <a:latin typeface="Söhne"/>
              </a:rPr>
              <a:t>It automatically manages and optimizes the loading of new data into a Delta table, without requiring manual intervention.</a:t>
            </a:r>
          </a:p>
          <a:p>
            <a:pPr marL="742950" lvl="1" indent="-285750" algn="l">
              <a:buFont typeface="+mj-lt"/>
              <a:buAutoNum type="arabicPeriod"/>
            </a:pPr>
            <a:r>
              <a:rPr lang="en-GB" b="0" i="0" dirty="0">
                <a:solidFill>
                  <a:srgbClr val="374151"/>
                </a:solidFill>
                <a:effectLst/>
                <a:latin typeface="Söhne"/>
              </a:rPr>
              <a:t>Auto Loader can efficiently process new data in real-time, making it suitable for scenarios where you need to keep your data up-to-date continuously.</a:t>
            </a:r>
          </a:p>
          <a:p>
            <a:pPr marL="742950" lvl="1" indent="-285750" algn="l">
              <a:buFont typeface="+mj-lt"/>
              <a:buAutoNum type="arabicPeriod"/>
            </a:pPr>
            <a:r>
              <a:rPr lang="en-GB" b="0" i="0" dirty="0">
                <a:solidFill>
                  <a:srgbClr val="374151"/>
                </a:solidFill>
                <a:effectLst/>
                <a:latin typeface="Söhne"/>
              </a:rPr>
              <a:t>It helps in avoiding duplicate data loads and ensures that only the new or modified data is processed.</a:t>
            </a:r>
          </a:p>
          <a:p>
            <a:pPr algn="l">
              <a:buFont typeface="+mj-lt"/>
              <a:buAutoNum type="arabicPeriod"/>
            </a:pPr>
            <a:r>
              <a:rPr lang="en-GB" b="1" i="0" dirty="0">
                <a:solidFill>
                  <a:srgbClr val="374151"/>
                </a:solidFill>
                <a:effectLst/>
                <a:latin typeface="Söhne"/>
              </a:rPr>
              <a:t>Incremental Load:</a:t>
            </a:r>
            <a:endParaRPr lang="en-GB" b="0" i="0" dirty="0">
              <a:solidFill>
                <a:srgbClr val="374151"/>
              </a:solidFill>
              <a:effectLst/>
              <a:latin typeface="Söhne"/>
            </a:endParaRPr>
          </a:p>
          <a:p>
            <a:pPr marL="742950" lvl="1" indent="-285750" algn="l">
              <a:buFont typeface="+mj-lt"/>
              <a:buAutoNum type="arabicPeriod"/>
            </a:pPr>
            <a:r>
              <a:rPr lang="en-GB" b="0" i="0" dirty="0">
                <a:solidFill>
                  <a:srgbClr val="374151"/>
                </a:solidFill>
                <a:effectLst/>
                <a:latin typeface="Söhne"/>
              </a:rPr>
              <a:t>Incremental loading is a strategy where only the new or modified data since the last data load is processed and loaded into the target data store.</a:t>
            </a:r>
          </a:p>
          <a:p>
            <a:pPr marL="742950" lvl="1" indent="-285750" algn="l">
              <a:buFont typeface="+mj-lt"/>
              <a:buAutoNum type="arabicPeriod"/>
            </a:pPr>
            <a:r>
              <a:rPr lang="en-GB" b="0" i="0" dirty="0">
                <a:solidFill>
                  <a:srgbClr val="374151"/>
                </a:solidFill>
                <a:effectLst/>
                <a:latin typeface="Söhne"/>
              </a:rPr>
              <a:t>This approach is typically used to reduce the processing time and resource requirements when dealing with large datasets.</a:t>
            </a:r>
          </a:p>
          <a:p>
            <a:pPr marL="742950" lvl="1" indent="-285750" algn="l">
              <a:buFont typeface="+mj-lt"/>
              <a:buAutoNum type="arabicPeriod"/>
            </a:pPr>
            <a:r>
              <a:rPr lang="en-GB" b="0" i="0" dirty="0">
                <a:solidFill>
                  <a:srgbClr val="374151"/>
                </a:solidFill>
                <a:effectLst/>
                <a:latin typeface="Söhne"/>
              </a:rPr>
              <a:t>In an incremental load scenario, you need to track the changes in the source data and load only the delta (changes) into the destination system.</a:t>
            </a:r>
          </a:p>
          <a:p>
            <a:pPr marL="742950" lvl="1" indent="-285750" algn="l">
              <a:buFont typeface="+mj-lt"/>
              <a:buAutoNum type="arabicPeriod"/>
            </a:pPr>
            <a:r>
              <a:rPr lang="en-GB" b="0" i="0" dirty="0">
                <a:solidFill>
                  <a:srgbClr val="374151"/>
                </a:solidFill>
                <a:effectLst/>
                <a:latin typeface="Söhne"/>
              </a:rPr>
              <a:t>Incremental loading can be implemented using various techniques, such as timestamp-based filtering or change data capture (CDC).</a:t>
            </a:r>
          </a:p>
        </p:txBody>
      </p:sp>
    </p:spTree>
    <p:extLst>
      <p:ext uri="{BB962C8B-B14F-4D97-AF65-F5344CB8AC3E}">
        <p14:creationId xmlns:p14="http://schemas.microsoft.com/office/powerpoint/2010/main" val="3991790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51F558-1741-304E-9E3F-E14E824C578A}"/>
              </a:ext>
            </a:extLst>
          </p:cNvPr>
          <p:cNvSpPr txBox="1"/>
          <p:nvPr/>
        </p:nvSpPr>
        <p:spPr>
          <a:xfrm>
            <a:off x="753979" y="478354"/>
            <a:ext cx="8390021"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374151"/>
                </a:solidFill>
                <a:effectLst/>
                <a:uLnTx/>
                <a:uFillTx/>
                <a:latin typeface="Söhne"/>
                <a:ea typeface="+mn-ea"/>
                <a:cs typeface="+mn-cs"/>
              </a:rPr>
              <a:t>Comparison:</a:t>
            </a:r>
            <a:endParaRPr kumimoji="0" lang="en-GB" sz="1800" b="0" i="0" u="none" strike="noStrike" kern="1200" cap="none" spc="0" normalizeH="0" baseline="0" noProof="0" dirty="0">
              <a:ln>
                <a:noFill/>
              </a:ln>
              <a:solidFill>
                <a:srgbClr val="374151"/>
              </a:solidFill>
              <a:effectLst/>
              <a:uLnTx/>
              <a:uFillTx/>
              <a:latin typeface="Söhn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374151"/>
                </a:solidFill>
                <a:effectLst/>
                <a:uLnTx/>
                <a:uFillTx/>
                <a:latin typeface="Söhne"/>
                <a:ea typeface="+mn-ea"/>
                <a:cs typeface="+mn-cs"/>
              </a:rPr>
              <a:t>Automation:</a:t>
            </a:r>
            <a:endParaRPr kumimoji="0" lang="en-GB" sz="1800" b="0" i="0" u="none" strike="noStrike" kern="1200" cap="none" spc="0" normalizeH="0" baseline="0" noProof="0" dirty="0">
              <a:ln>
                <a:noFill/>
              </a:ln>
              <a:solidFill>
                <a:srgbClr val="374151"/>
              </a:solidFill>
              <a:effectLst/>
              <a:uLnTx/>
              <a:uFillTx/>
              <a:latin typeface="Söhne"/>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Auto Loader is more automated and handles the tracking of changes internally, simplifying the process for the user.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Incremental loading often requires explicit mechanisms to track changes in the source data, which may involve additional scripting or configuration.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374151"/>
                </a:solidFill>
                <a:effectLst/>
                <a:uLnTx/>
                <a:uFillTx/>
                <a:latin typeface="Söhne"/>
                <a:ea typeface="+mn-ea"/>
                <a:cs typeface="+mn-cs"/>
              </a:rPr>
              <a:t>Real-time vs. Batch:</a:t>
            </a:r>
            <a:endParaRPr kumimoji="0" lang="en-GB" sz="1800" b="0" i="0" u="none" strike="noStrike" kern="1200" cap="none" spc="0" normalizeH="0" baseline="0" noProof="0" dirty="0">
              <a:ln>
                <a:noFill/>
              </a:ln>
              <a:solidFill>
                <a:srgbClr val="374151"/>
              </a:solidFill>
              <a:effectLst/>
              <a:uLnTx/>
              <a:uFillTx/>
              <a:latin typeface="Söhne"/>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Auto Loader is designed for real-time or near-real-time data ingestion, making it suitable for scenarios where you need continuous updates.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Incremental loading can be implemented in both real-time and batch processing, depending on the chosen strategy and tools.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1" i="0" u="none" strike="noStrike" kern="1200" cap="none" spc="0" normalizeH="0" baseline="0" noProof="0" dirty="0">
                <a:ln>
                  <a:noFill/>
                </a:ln>
                <a:solidFill>
                  <a:srgbClr val="374151"/>
                </a:solidFill>
                <a:effectLst/>
                <a:uLnTx/>
                <a:uFillTx/>
                <a:latin typeface="Söhne"/>
                <a:ea typeface="+mn-ea"/>
                <a:cs typeface="+mn-cs"/>
              </a:rPr>
              <a:t>Ease of Use:</a:t>
            </a:r>
            <a:endParaRPr kumimoji="0" lang="en-GB" sz="1800" b="0" i="0" u="none" strike="noStrike" kern="1200" cap="none" spc="0" normalizeH="0" baseline="0" noProof="0" dirty="0">
              <a:ln>
                <a:noFill/>
              </a:ln>
              <a:solidFill>
                <a:srgbClr val="374151"/>
              </a:solidFill>
              <a:effectLst/>
              <a:uLnTx/>
              <a:uFillTx/>
              <a:latin typeface="Söhne"/>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Auto Loader is designed to be user-friendly and requires minimal manual intervention.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374151"/>
                </a:solidFill>
                <a:effectLst/>
                <a:uLnTx/>
                <a:uFillTx/>
                <a:latin typeface="Söhne"/>
                <a:ea typeface="+mn-ea"/>
                <a:cs typeface="+mn-cs"/>
              </a:rPr>
              <a:t>Incremental loading may require more effort to set up and maintain, as users need to implement mechanisms to identify and load only the changed data.</a:t>
            </a:r>
          </a:p>
        </p:txBody>
      </p:sp>
    </p:spTree>
    <p:extLst>
      <p:ext uri="{BB962C8B-B14F-4D97-AF65-F5344CB8AC3E}">
        <p14:creationId xmlns:p14="http://schemas.microsoft.com/office/powerpoint/2010/main" val="3904185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5F0E3F-8F1F-9A53-6A1B-F22E4C5EB748}"/>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Pyspark | Delta: Z-Order Command</a:t>
            </a:r>
          </a:p>
        </p:txBody>
      </p:sp>
    </p:spTree>
    <p:extLst>
      <p:ext uri="{BB962C8B-B14F-4D97-AF65-F5344CB8AC3E}">
        <p14:creationId xmlns:p14="http://schemas.microsoft.com/office/powerpoint/2010/main" val="2918167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F7485D-D56F-DAA3-60C2-4FECAC8DE828}"/>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Pyspark | Delta Lake: Time Travel</a:t>
            </a:r>
          </a:p>
        </p:txBody>
      </p:sp>
    </p:spTree>
    <p:extLst>
      <p:ext uri="{BB962C8B-B14F-4D97-AF65-F5344CB8AC3E}">
        <p14:creationId xmlns:p14="http://schemas.microsoft.com/office/powerpoint/2010/main" val="3518351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176ABD-D852-BE65-427E-E15DAA322812}"/>
              </a:ext>
            </a:extLst>
          </p:cNvPr>
          <p:cNvSpPr txBox="1"/>
          <p:nvPr/>
        </p:nvSpPr>
        <p:spPr>
          <a:xfrm>
            <a:off x="0" y="2555847"/>
            <a:ext cx="12192000" cy="923330"/>
          </a:xfrm>
          <a:prstGeom prst="rect">
            <a:avLst/>
          </a:prstGeom>
          <a:noFill/>
        </p:spPr>
        <p:txBody>
          <a:bodyPr wrap="square">
            <a:spAutoFit/>
          </a:bodyPr>
          <a:lstStyle/>
          <a:p>
            <a:r>
              <a:rPr lang="en-GB" dirty="0"/>
              <a:t>Z-ordering is a technique to </a:t>
            </a:r>
            <a:r>
              <a:rPr lang="en-GB" dirty="0" err="1"/>
              <a:t>colocate</a:t>
            </a:r>
            <a:r>
              <a:rPr lang="en-GB" dirty="0"/>
              <a:t> related information in the same set of files. This co-locality is automatically used by Delta Lake on Databricks data-skipping algorithms. This behavior dramatically reduces the amount of data that Delta Lake on Databricks needs to read. To Z-order data, you specify the columns to order on in the ZORDER BY clause:</a:t>
            </a:r>
            <a:endParaRPr lang="en-IN" dirty="0"/>
          </a:p>
        </p:txBody>
      </p:sp>
    </p:spTree>
    <p:extLst>
      <p:ext uri="{BB962C8B-B14F-4D97-AF65-F5344CB8AC3E}">
        <p14:creationId xmlns:p14="http://schemas.microsoft.com/office/powerpoint/2010/main" val="92551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DCC0C-0782-982A-2313-266856165C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4248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8FA24-6DEA-E0B2-9553-89B335E31F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344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6CE56C-F950-4CCF-13B0-1E1B18FF9935}"/>
              </a:ext>
            </a:extLst>
          </p:cNvPr>
          <p:cNvSpPr txBox="1"/>
          <p:nvPr/>
        </p:nvSpPr>
        <p:spPr>
          <a:xfrm>
            <a:off x="3048000" y="3248344"/>
            <a:ext cx="6096000" cy="369332"/>
          </a:xfrm>
          <a:prstGeom prst="rect">
            <a:avLst/>
          </a:prstGeom>
          <a:noFill/>
        </p:spPr>
        <p:txBody>
          <a:bodyPr wrap="square">
            <a:spAutoFit/>
          </a:bodyPr>
          <a:lstStyle/>
          <a:p>
            <a:pPr algn="l"/>
            <a:r>
              <a:rPr lang="de-DE" b="1" i="0" dirty="0">
                <a:solidFill>
                  <a:srgbClr val="0F0F0F"/>
                </a:solidFill>
                <a:effectLst/>
                <a:latin typeface="YouTube Sans"/>
              </a:rPr>
              <a:t>Pypark | Delta: Schema Evolution - MergeSchema</a:t>
            </a:r>
          </a:p>
        </p:txBody>
      </p:sp>
    </p:spTree>
    <p:extLst>
      <p:ext uri="{BB962C8B-B14F-4D97-AF65-F5344CB8AC3E}">
        <p14:creationId xmlns:p14="http://schemas.microsoft.com/office/powerpoint/2010/main" val="1438098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8F442-3ECC-AB51-41AF-9FFC097A53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0766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F39E9-3A46-4AE3-46C5-6A1BCB4E5F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87305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833F5-5306-A537-9911-39DEF0D278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6951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224A0D-80F2-3EC2-B016-42DE9FF17A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2592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CAD70-026B-0092-719A-4A3D54CA34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22194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67DC3F-0934-4FA9-1962-E389A8DB90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459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EC584-B7BB-9FF2-582A-24CEB35AD251}"/>
              </a:ext>
            </a:extLst>
          </p:cNvPr>
          <p:cNvPicPr>
            <a:picLocks noChangeAspect="1"/>
          </p:cNvPicPr>
          <p:nvPr/>
        </p:nvPicPr>
        <p:blipFill rotWithShape="1">
          <a:blip r:embed="rId2"/>
          <a:srcRect b="17193"/>
          <a:stretch/>
        </p:blipFill>
        <p:spPr>
          <a:xfrm>
            <a:off x="0" y="0"/>
            <a:ext cx="12192000" cy="5678905"/>
          </a:xfrm>
          <a:prstGeom prst="rect">
            <a:avLst/>
          </a:prstGeom>
        </p:spPr>
      </p:pic>
      <p:pic>
        <p:nvPicPr>
          <p:cNvPr id="5" name="Picture 4">
            <a:extLst>
              <a:ext uri="{FF2B5EF4-FFF2-40B4-BE49-F238E27FC236}">
                <a16:creationId xmlns:a16="http://schemas.microsoft.com/office/drawing/2014/main" id="{1580AE23-A173-850C-B065-B8868F1B33CA}"/>
              </a:ext>
            </a:extLst>
          </p:cNvPr>
          <p:cNvPicPr>
            <a:picLocks noChangeAspect="1"/>
          </p:cNvPicPr>
          <p:nvPr/>
        </p:nvPicPr>
        <p:blipFill rotWithShape="1">
          <a:blip r:embed="rId3"/>
          <a:srcRect t="17193" b="66784"/>
          <a:stretch/>
        </p:blipFill>
        <p:spPr>
          <a:xfrm>
            <a:off x="0" y="5678905"/>
            <a:ext cx="12192000" cy="1098884"/>
          </a:xfrm>
          <a:prstGeom prst="rect">
            <a:avLst/>
          </a:prstGeom>
        </p:spPr>
      </p:pic>
    </p:spTree>
    <p:extLst>
      <p:ext uri="{BB962C8B-B14F-4D97-AF65-F5344CB8AC3E}">
        <p14:creationId xmlns:p14="http://schemas.microsoft.com/office/powerpoint/2010/main" val="1595507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DCEE2-F098-E54F-BE85-B433B497FF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95348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3F869F-FF11-404E-4D71-0E151B55367A}"/>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 Pyspark | </a:t>
            </a:r>
            <a:r>
              <a:rPr lang="en-IN" b="1" i="0" dirty="0" err="1">
                <a:solidFill>
                  <a:srgbClr val="0F0F0F"/>
                </a:solidFill>
                <a:effectLst/>
                <a:latin typeface="YouTube Sans"/>
              </a:rPr>
              <a:t>Dataframe</a:t>
            </a:r>
            <a:r>
              <a:rPr lang="en-IN" b="1" i="0" dirty="0">
                <a:solidFill>
                  <a:srgbClr val="0F0F0F"/>
                </a:solidFill>
                <a:effectLst/>
                <a:latin typeface="YouTube Sans"/>
              </a:rPr>
              <a:t> </a:t>
            </a:r>
            <a:r>
              <a:rPr lang="en-IN" b="1" i="0" dirty="0" err="1">
                <a:solidFill>
                  <a:srgbClr val="0F0F0F"/>
                </a:solidFill>
                <a:effectLst/>
                <a:latin typeface="YouTube Sans"/>
              </a:rPr>
              <a:t>InsertInto</a:t>
            </a:r>
            <a:r>
              <a:rPr lang="en-IN" b="1" i="0" dirty="0">
                <a:solidFill>
                  <a:srgbClr val="0F0F0F"/>
                </a:solidFill>
                <a:effectLst/>
                <a:latin typeface="YouTube Sans"/>
              </a:rPr>
              <a:t> Delta Table</a:t>
            </a:r>
          </a:p>
        </p:txBody>
      </p:sp>
    </p:spTree>
    <p:extLst>
      <p:ext uri="{BB962C8B-B14F-4D97-AF65-F5344CB8AC3E}">
        <p14:creationId xmlns:p14="http://schemas.microsoft.com/office/powerpoint/2010/main" val="3822216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53327-313C-3B1E-EA94-BC37CB723D3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8169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D13579-A11D-0435-618A-C63E92C901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028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096B53-4452-ED39-AE0E-576A84E92D3C}"/>
              </a:ext>
            </a:extLst>
          </p:cNvPr>
          <p:cNvSpPr txBox="1"/>
          <p:nvPr/>
        </p:nvSpPr>
        <p:spPr>
          <a:xfrm>
            <a:off x="0" y="3109845"/>
            <a:ext cx="12192000" cy="369332"/>
          </a:xfrm>
          <a:prstGeom prst="rect">
            <a:avLst/>
          </a:prstGeom>
          <a:noFill/>
        </p:spPr>
        <p:txBody>
          <a:bodyPr wrap="square">
            <a:spAutoFit/>
          </a:bodyPr>
          <a:lstStyle/>
          <a:p>
            <a:pPr algn="ctr"/>
            <a:r>
              <a:rPr lang="en-IN" b="1" i="0" dirty="0">
                <a:solidFill>
                  <a:srgbClr val="0F0F0F"/>
                </a:solidFill>
                <a:effectLst/>
                <a:latin typeface="YouTube Sans"/>
              </a:rPr>
              <a:t>Pyspark | Data Skewness| Interview Question: SPARK_PARTITION_ID</a:t>
            </a:r>
          </a:p>
        </p:txBody>
      </p:sp>
    </p:spTree>
    <p:extLst>
      <p:ext uri="{BB962C8B-B14F-4D97-AF65-F5344CB8AC3E}">
        <p14:creationId xmlns:p14="http://schemas.microsoft.com/office/powerpoint/2010/main" val="2547194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7EB746-D3DA-35C9-81B7-749C2614B8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7467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877A0F-FC34-4488-00F6-37F52013553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5724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5BF379-D4A3-73FE-B93F-D3D61B04E80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538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BD66D2-C883-F6D2-EA53-895873C037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1582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473FF8-313B-59C3-0BAE-51FFFC56B853}"/>
              </a:ext>
            </a:extLst>
          </p:cNvPr>
          <p:cNvSpPr txBox="1"/>
          <p:nvPr/>
        </p:nvSpPr>
        <p:spPr>
          <a:xfrm>
            <a:off x="0" y="3109844"/>
            <a:ext cx="12192000" cy="369332"/>
          </a:xfrm>
          <a:prstGeom prst="rect">
            <a:avLst/>
          </a:prstGeom>
          <a:noFill/>
        </p:spPr>
        <p:txBody>
          <a:bodyPr wrap="square">
            <a:spAutoFit/>
          </a:bodyPr>
          <a:lstStyle/>
          <a:p>
            <a:pPr algn="l"/>
            <a:r>
              <a:rPr lang="en-GB" b="1" i="0" dirty="0">
                <a:solidFill>
                  <a:srgbClr val="0F0F0F"/>
                </a:solidFill>
                <a:effectLst/>
                <a:latin typeface="YouTube Sans"/>
              </a:rPr>
              <a:t>Pyspark| </a:t>
            </a:r>
            <a:r>
              <a:rPr lang="en-GB" b="1" i="0" dirty="0" err="1">
                <a:solidFill>
                  <a:srgbClr val="0F0F0F"/>
                </a:solidFill>
                <a:effectLst/>
                <a:latin typeface="YouTube Sans"/>
              </a:rPr>
              <a:t>Input_File_Name</a:t>
            </a:r>
            <a:r>
              <a:rPr lang="en-GB" b="1" i="0" dirty="0">
                <a:solidFill>
                  <a:srgbClr val="0F0F0F"/>
                </a:solidFill>
                <a:effectLst/>
                <a:latin typeface="YouTube Sans"/>
              </a:rPr>
              <a:t>: Identify Input File Name of Corrupt Record</a:t>
            </a:r>
          </a:p>
        </p:txBody>
      </p:sp>
    </p:spTree>
    <p:extLst>
      <p:ext uri="{BB962C8B-B14F-4D97-AF65-F5344CB8AC3E}">
        <p14:creationId xmlns:p14="http://schemas.microsoft.com/office/powerpoint/2010/main" val="1181500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A709D31-2D6C-5E20-944C-1472649C8FF5}"/>
              </a:ext>
            </a:extLst>
          </p:cNvPr>
          <p:cNvGraphicFramePr/>
          <p:nvPr>
            <p:extLst>
              <p:ext uri="{D42A27DB-BD31-4B8C-83A1-F6EECF244321}">
                <p14:modId xmlns:p14="http://schemas.microsoft.com/office/powerpoint/2010/main" val="85676276"/>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2148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2C48A0-D604-66B0-0904-59F3F6CE905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0873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D91D68-A2EB-6AF0-898B-1785439A09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0445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5D3800-D507-8F0F-F881-AF2D9B3A2D7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934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28B42-95CE-B040-19F9-C9D5CB9A1D3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3380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B0AE2-DD28-68F4-E68A-4B26F7E705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9712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F0B39-12DA-ED36-0D44-DA70494463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30918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6A8512-1988-678F-6B4B-A242D5CA836E}"/>
              </a:ext>
            </a:extLst>
          </p:cNvPr>
          <p:cNvSpPr txBox="1"/>
          <p:nvPr/>
        </p:nvSpPr>
        <p:spPr>
          <a:xfrm>
            <a:off x="3048000" y="3248344"/>
            <a:ext cx="6096000" cy="369332"/>
          </a:xfrm>
          <a:prstGeom prst="rect">
            <a:avLst/>
          </a:prstGeom>
          <a:noFill/>
        </p:spPr>
        <p:txBody>
          <a:bodyPr wrap="square">
            <a:spAutoFit/>
          </a:bodyPr>
          <a:lstStyle/>
          <a:p>
            <a:pPr algn="l"/>
            <a:r>
              <a:rPr lang="en-GB" b="1" i="0" dirty="0">
                <a:solidFill>
                  <a:srgbClr val="0F0F0F"/>
                </a:solidFill>
                <a:effectLst/>
                <a:latin typeface="YouTube Sans"/>
              </a:rPr>
              <a:t>Pyspark | Window Functions: Lead and Lag</a:t>
            </a:r>
          </a:p>
        </p:txBody>
      </p:sp>
    </p:spTree>
    <p:extLst>
      <p:ext uri="{BB962C8B-B14F-4D97-AF65-F5344CB8AC3E}">
        <p14:creationId xmlns:p14="http://schemas.microsoft.com/office/powerpoint/2010/main" val="3512420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60AEC-0698-2561-9581-25977C570B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7336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C317C-7D2B-D3E5-3DB5-D310D66478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8099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FDFC1E-B831-513B-F184-A779953E81C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9931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DEC5A1-FD35-455A-771C-07ED422D0B93}"/>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Pyspark| Delta Lake: Restore Command</a:t>
            </a:r>
          </a:p>
        </p:txBody>
      </p:sp>
    </p:spTree>
    <p:extLst>
      <p:ext uri="{BB962C8B-B14F-4D97-AF65-F5344CB8AC3E}">
        <p14:creationId xmlns:p14="http://schemas.microsoft.com/office/powerpoint/2010/main" val="902498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8B598B-2D43-2949-9464-9213437458AE}"/>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Pyspark | Interview Question: Explain Plan</a:t>
            </a:r>
          </a:p>
        </p:txBody>
      </p:sp>
    </p:spTree>
    <p:extLst>
      <p:ext uri="{BB962C8B-B14F-4D97-AF65-F5344CB8AC3E}">
        <p14:creationId xmlns:p14="http://schemas.microsoft.com/office/powerpoint/2010/main" val="2603952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C8EDA-18AD-D05B-9DBC-E6C2477032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5183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D8FEE5-06EB-5DD6-F347-95E9FCF1B34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50138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EB32A-B231-9F8A-1AE8-86AB01289499}"/>
              </a:ext>
            </a:extLst>
          </p:cNvPr>
          <p:cNvPicPr>
            <a:picLocks noChangeAspect="1"/>
          </p:cNvPicPr>
          <p:nvPr/>
        </p:nvPicPr>
        <p:blipFill rotWithShape="1">
          <a:blip r:embed="rId2"/>
          <a:srcRect t="18246" b="32398"/>
          <a:stretch/>
        </p:blipFill>
        <p:spPr>
          <a:xfrm>
            <a:off x="0" y="0"/>
            <a:ext cx="12192000" cy="3384884"/>
          </a:xfrm>
          <a:prstGeom prst="rect">
            <a:avLst/>
          </a:prstGeom>
        </p:spPr>
      </p:pic>
      <p:pic>
        <p:nvPicPr>
          <p:cNvPr id="5" name="Picture 4">
            <a:extLst>
              <a:ext uri="{FF2B5EF4-FFF2-40B4-BE49-F238E27FC236}">
                <a16:creationId xmlns:a16="http://schemas.microsoft.com/office/drawing/2014/main" id="{92FD5F84-8BBB-B55C-F291-F2E24C30A460}"/>
              </a:ext>
            </a:extLst>
          </p:cNvPr>
          <p:cNvPicPr>
            <a:picLocks noChangeAspect="1"/>
          </p:cNvPicPr>
          <p:nvPr/>
        </p:nvPicPr>
        <p:blipFill rotWithShape="1">
          <a:blip r:embed="rId3"/>
          <a:srcRect t="44210" b="16960"/>
          <a:stretch/>
        </p:blipFill>
        <p:spPr>
          <a:xfrm>
            <a:off x="0" y="3429000"/>
            <a:ext cx="12192000" cy="2662989"/>
          </a:xfrm>
          <a:prstGeom prst="rect">
            <a:avLst/>
          </a:prstGeom>
        </p:spPr>
      </p:pic>
    </p:spTree>
    <p:extLst>
      <p:ext uri="{BB962C8B-B14F-4D97-AF65-F5344CB8AC3E}">
        <p14:creationId xmlns:p14="http://schemas.microsoft.com/office/powerpoint/2010/main" val="438714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DBC21-5B9B-3094-DA29-98F61A5FCC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6073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37DE6-9490-9076-DD69-49A501C81C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38735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3C8E2D-1EFA-2EB1-38F2-D8CC8FF56D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9818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8E17D1-0439-3530-A548-B3260CA702CD}"/>
              </a:ext>
            </a:extLst>
          </p:cNvPr>
          <p:cNvSpPr txBox="1"/>
          <p:nvPr/>
        </p:nvSpPr>
        <p:spPr>
          <a:xfrm>
            <a:off x="3048000" y="3248344"/>
            <a:ext cx="6096000" cy="369332"/>
          </a:xfrm>
          <a:prstGeom prst="rect">
            <a:avLst/>
          </a:prstGeom>
          <a:noFill/>
        </p:spPr>
        <p:txBody>
          <a:bodyPr wrap="square">
            <a:spAutoFit/>
          </a:bodyPr>
          <a:lstStyle/>
          <a:p>
            <a:pPr algn="l"/>
            <a:r>
              <a:rPr lang="en-GB" b="1" i="0" dirty="0">
                <a:solidFill>
                  <a:srgbClr val="0F0F0F"/>
                </a:solidFill>
                <a:effectLst/>
                <a:latin typeface="YouTube Sans"/>
              </a:rPr>
              <a:t>Pyspark | UDF to Check if Folder Exists</a:t>
            </a:r>
          </a:p>
        </p:txBody>
      </p:sp>
    </p:spTree>
    <p:extLst>
      <p:ext uri="{BB962C8B-B14F-4D97-AF65-F5344CB8AC3E}">
        <p14:creationId xmlns:p14="http://schemas.microsoft.com/office/powerpoint/2010/main" val="3587259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F9267D-524D-F9D7-1DCC-95C8F94A37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4104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0CD4C-0A6F-3407-731C-08C88F83C08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031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C1B92F-ADB0-F605-BA5A-A8C45FE05EB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6213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C82A4-F120-26A1-E263-1A57062F54C9}"/>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 Pyspark | Interview Question: Sort-Merge Join (SMJ)</a:t>
            </a:r>
          </a:p>
        </p:txBody>
      </p:sp>
    </p:spTree>
    <p:extLst>
      <p:ext uri="{BB962C8B-B14F-4D97-AF65-F5344CB8AC3E}">
        <p14:creationId xmlns:p14="http://schemas.microsoft.com/office/powerpoint/2010/main" val="3689557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871A5-D792-4775-DD80-E4F0BF829F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5340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2A53292-9906-0DAF-86DA-9E66A67727F7}"/>
              </a:ext>
            </a:extLst>
          </p:cNvPr>
          <p:cNvGraphicFramePr/>
          <p:nvPr>
            <p:extLst>
              <p:ext uri="{D42A27DB-BD31-4B8C-83A1-F6EECF244321}">
                <p14:modId xmlns:p14="http://schemas.microsoft.com/office/powerpoint/2010/main" val="2254525446"/>
              </p:ext>
            </p:extLst>
          </p:nvPr>
        </p:nvGraphicFramePr>
        <p:xfrm>
          <a:off x="0" y="1"/>
          <a:ext cx="12192000"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994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BD489-A95F-A9CC-D54B-F04D071DA8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36440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0104E-16B3-0DA1-A7A6-DF82C962333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095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E9B82-9492-933E-EA06-2792362BD6FB}"/>
              </a:ext>
            </a:extLst>
          </p:cNvPr>
          <p:cNvSpPr txBox="1"/>
          <p:nvPr/>
        </p:nvSpPr>
        <p:spPr>
          <a:xfrm>
            <a:off x="3048000" y="3248344"/>
            <a:ext cx="6096000" cy="369332"/>
          </a:xfrm>
          <a:prstGeom prst="rect">
            <a:avLst/>
          </a:prstGeom>
          <a:noFill/>
        </p:spPr>
        <p:txBody>
          <a:bodyPr wrap="square">
            <a:spAutoFit/>
          </a:bodyPr>
          <a:lstStyle/>
          <a:p>
            <a:pPr algn="l"/>
            <a:r>
              <a:rPr lang="en-IN" b="1" i="0" dirty="0">
                <a:solidFill>
                  <a:srgbClr val="0F0F0F"/>
                </a:solidFill>
                <a:effectLst/>
                <a:latin typeface="YouTube Sans"/>
              </a:rPr>
              <a:t>Delta Lake: Optimize Command - File Compaction</a:t>
            </a:r>
          </a:p>
        </p:txBody>
      </p:sp>
    </p:spTree>
    <p:extLst>
      <p:ext uri="{BB962C8B-B14F-4D97-AF65-F5344CB8AC3E}">
        <p14:creationId xmlns:p14="http://schemas.microsoft.com/office/powerpoint/2010/main" val="1648470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TotalTime>
  <Words>959</Words>
  <Application>Microsoft Office PowerPoint</Application>
  <PresentationFormat>Widescreen</PresentationFormat>
  <Paragraphs>55</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Söhne</vt:lpstr>
      <vt:lpstr>YouTube Sans</vt:lpstr>
      <vt:lpstr>Office Theme</vt:lpstr>
      <vt:lpstr>Pyspark: Module-6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Pyspark: Module-6</dc:title>
  <dc:creator>ganesh r</dc:creator>
  <cp:lastModifiedBy>ganesh r</cp:lastModifiedBy>
  <cp:revision>7</cp:revision>
  <dcterms:created xsi:type="dcterms:W3CDTF">2023-11-13T12:10:45Z</dcterms:created>
  <dcterms:modified xsi:type="dcterms:W3CDTF">2023-11-14T07:49:51Z</dcterms:modified>
</cp:coreProperties>
</file>